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81" r:id="rId2"/>
    <p:sldId id="257" r:id="rId3"/>
    <p:sldId id="21448" r:id="rId4"/>
    <p:sldId id="21449" r:id="rId5"/>
    <p:sldId id="21450" r:id="rId6"/>
    <p:sldId id="21451" r:id="rId7"/>
    <p:sldId id="21452" r:id="rId8"/>
    <p:sldId id="21476" r:id="rId9"/>
    <p:sldId id="701" r:id="rId10"/>
    <p:sldId id="21453" r:id="rId11"/>
    <p:sldId id="21454" r:id="rId12"/>
    <p:sldId id="21455" r:id="rId13"/>
    <p:sldId id="21456" r:id="rId14"/>
    <p:sldId id="21457" r:id="rId15"/>
    <p:sldId id="21458" r:id="rId16"/>
    <p:sldId id="21460" r:id="rId17"/>
    <p:sldId id="21459" r:id="rId18"/>
    <p:sldId id="21461" r:id="rId19"/>
    <p:sldId id="21463" r:id="rId20"/>
    <p:sldId id="21469" r:id="rId21"/>
    <p:sldId id="21474" r:id="rId22"/>
    <p:sldId id="21464" r:id="rId23"/>
    <p:sldId id="21465" r:id="rId24"/>
    <p:sldId id="21462" r:id="rId25"/>
    <p:sldId id="21466" r:id="rId26"/>
    <p:sldId id="21467" r:id="rId27"/>
    <p:sldId id="21468" r:id="rId28"/>
    <p:sldId id="21470" r:id="rId29"/>
    <p:sldId id="21471" r:id="rId30"/>
    <p:sldId id="21472" r:id="rId31"/>
    <p:sldId id="21473" r:id="rId32"/>
    <p:sldId id="21475" r:id="rId33"/>
    <p:sldId id="21403" r:id="rId34"/>
  </p:sldIdLst>
  <p:sldSz cx="12192000" cy="6858000"/>
  <p:notesSz cx="6858000" cy="9144000"/>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EFE"/>
    <a:srgbClr val="CD9C15"/>
    <a:srgbClr val="D49B06"/>
    <a:srgbClr val="293D8E"/>
    <a:srgbClr val="FFFFFF"/>
    <a:srgbClr val="CFE9EE"/>
    <a:srgbClr val="DAF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442" autoAdjust="0"/>
  </p:normalViewPr>
  <p:slideViewPr>
    <p:cSldViewPr snapToGrid="0" showGuides="1">
      <p:cViewPr varScale="1">
        <p:scale>
          <a:sx n="76" d="100"/>
          <a:sy n="76" d="100"/>
        </p:scale>
        <p:origin x="936" y="58"/>
      </p:cViewPr>
      <p:guideLst>
        <p:guide orient="horz" pos="209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40B78E-3D51-4310-ABBF-D472759F7373}" type="datetimeFigureOut">
              <a:rPr lang="zh-CN" altLang="en-US" smtClean="0"/>
              <a:t>2024/11/18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F12437-F23D-4056-9165-7610085A708A}"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2</a:t>
            </a:fld>
            <a:endParaRPr lang="zh-CN" altLang="en-US"/>
          </a:p>
        </p:txBody>
      </p:sp>
    </p:spTree>
    <p:extLst>
      <p:ext uri="{BB962C8B-B14F-4D97-AF65-F5344CB8AC3E}">
        <p14:creationId xmlns:p14="http://schemas.microsoft.com/office/powerpoint/2010/main" val="2724563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17</a:t>
            </a:fld>
            <a:endParaRPr lang="zh-CN" altLang="en-US"/>
          </a:p>
        </p:txBody>
      </p:sp>
    </p:spTree>
    <p:extLst>
      <p:ext uri="{BB962C8B-B14F-4D97-AF65-F5344CB8AC3E}">
        <p14:creationId xmlns:p14="http://schemas.microsoft.com/office/powerpoint/2010/main" val="3688119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公益性项目</a:t>
            </a:r>
            <a:endParaRPr lang="en-US" altLang="zh-CN" dirty="0"/>
          </a:p>
          <a:p>
            <a:endParaRPr lang="en-US" altLang="zh-CN" dirty="0"/>
          </a:p>
          <a:p>
            <a:r>
              <a:rPr lang="zh-CN" altLang="en-US" dirty="0"/>
              <a:t>养老项目报基础设施应该是  </a:t>
            </a:r>
            <a:r>
              <a:rPr lang="zh-CN" altLang="zh-CN" sz="1800" spc="10" dirty="0">
                <a:effectLst/>
                <a:highlight>
                  <a:srgbClr val="FFFF00"/>
                </a:highlight>
                <a:ea typeface="仿宋" panose="02010609060101010101" pitchFamily="49" charset="-122"/>
                <a:cs typeface="仿宋" panose="02010609060101010101" pitchFamily="49" charset="-122"/>
              </a:rPr>
              <a:t>社会福利用地</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19</a:t>
            </a:fld>
            <a:endParaRPr lang="zh-CN" altLang="en-US"/>
          </a:p>
        </p:txBody>
      </p:sp>
    </p:spTree>
    <p:extLst>
      <p:ext uri="{BB962C8B-B14F-4D97-AF65-F5344CB8AC3E}">
        <p14:creationId xmlns:p14="http://schemas.microsoft.com/office/powerpoint/2010/main" val="3233146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t>
            </a:r>
            <a:r>
              <a:rPr lang="zh-CN" altLang="en-US" dirty="0"/>
              <a:t>科技企业孵化器管理办法（科技部 国科发区</a:t>
            </a:r>
            <a:r>
              <a:rPr lang="en-US" altLang="zh-CN" dirty="0"/>
              <a:t>〔2018〕300</a:t>
            </a:r>
            <a:r>
              <a:rPr lang="zh-CN" altLang="en-US" dirty="0"/>
              <a:t>号）</a:t>
            </a:r>
            <a:r>
              <a:rPr lang="en-US" altLang="zh-CN" dirty="0"/>
              <a:t>》</a:t>
            </a:r>
            <a:r>
              <a:rPr lang="zh-CN" altLang="en-US" dirty="0"/>
              <a:t>第二条的规定，科技企业孵化器（含众创空间等）是以促进科技成果转化，培育科技企业和企业家精神为宗旨，提供物理空间、共享设施和专业化服务的科技创业服务机构，是国家创新体系的重要组成部分、创新创业人才的培养基地、大众创新创业的支撑平台。</a:t>
            </a:r>
            <a:endParaRPr lang="en-US" altLang="zh-CN" dirty="0"/>
          </a:p>
          <a:p>
            <a:r>
              <a:rPr lang="zh-CN" altLang="en-US" dirty="0"/>
              <a:t>孵化器的主要功能是围绕科技企业的成长需求，集聚各类要素资源，推动科技型创新创业，提供创业场地、共享设施、技术服务、咨询服务、投资融资、创业辅导、资源对接等服务，降低创业成本，提高创业存活率，促进企业成长，以创业带动就业，激发全社会创新创业活力。</a:t>
            </a:r>
            <a:endParaRPr lang="en-US" altLang="zh-CN" dirty="0"/>
          </a:p>
          <a:p>
            <a:endParaRPr lang="en-US" altLang="zh-CN" dirty="0"/>
          </a:p>
          <a:p>
            <a:r>
              <a:rPr lang="zh-CN" altLang="en-US" dirty="0"/>
              <a:t>根据</a:t>
            </a:r>
            <a:r>
              <a:rPr lang="en-US" altLang="zh-CN" dirty="0"/>
              <a:t>《</a:t>
            </a:r>
            <a:r>
              <a:rPr lang="zh-CN" altLang="en-US" dirty="0"/>
              <a:t>城市用地分类和规划建设用地标准（</a:t>
            </a:r>
            <a:r>
              <a:rPr lang="en-US" altLang="zh-CN" dirty="0"/>
              <a:t>GB50137-2011</a:t>
            </a:r>
            <a:r>
              <a:rPr lang="zh-CN" altLang="en-US" dirty="0"/>
              <a:t>）</a:t>
            </a:r>
            <a:r>
              <a:rPr lang="en-US" altLang="zh-CN" dirty="0"/>
              <a:t>》</a:t>
            </a:r>
            <a:r>
              <a:rPr lang="zh-CN" altLang="en-US" dirty="0"/>
              <a:t>，城市建设用地分为</a:t>
            </a:r>
            <a:r>
              <a:rPr lang="en-US" altLang="zh-CN" dirty="0"/>
              <a:t>8</a:t>
            </a:r>
            <a:r>
              <a:rPr lang="zh-CN" altLang="en-US" dirty="0"/>
              <a:t>大类、</a:t>
            </a:r>
            <a:r>
              <a:rPr lang="en-US" altLang="zh-CN" dirty="0"/>
              <a:t>35</a:t>
            </a:r>
            <a:r>
              <a:rPr lang="zh-CN" altLang="en-US" dirty="0"/>
              <a:t>中类和</a:t>
            </a:r>
            <a:r>
              <a:rPr lang="en-US" altLang="zh-CN" dirty="0"/>
              <a:t>42</a:t>
            </a:r>
            <a:r>
              <a:rPr lang="zh-CN" altLang="en-US" dirty="0"/>
              <a:t>小类。其中</a:t>
            </a:r>
            <a:r>
              <a:rPr lang="en-US" altLang="zh-CN" dirty="0"/>
              <a:t>8</a:t>
            </a:r>
            <a:r>
              <a:rPr lang="zh-CN" altLang="en-US" dirty="0"/>
              <a:t>大类分别为：居住用地（</a:t>
            </a:r>
            <a:r>
              <a:rPr lang="en-US" altLang="zh-CN" dirty="0"/>
              <a:t>R</a:t>
            </a:r>
            <a:r>
              <a:rPr lang="zh-CN" altLang="en-US" dirty="0"/>
              <a:t>）；公共管理与公共服务设施用地（</a:t>
            </a:r>
            <a:r>
              <a:rPr lang="en-US" altLang="zh-CN" dirty="0"/>
              <a:t>A</a:t>
            </a:r>
            <a:r>
              <a:rPr lang="zh-CN" altLang="en-US" dirty="0"/>
              <a:t>）；商业服务业设施用地（</a:t>
            </a:r>
            <a:r>
              <a:rPr lang="en-US" altLang="zh-CN" dirty="0"/>
              <a:t>B</a:t>
            </a:r>
            <a:r>
              <a:rPr lang="zh-CN" altLang="en-US" dirty="0"/>
              <a:t>）；工业用地（</a:t>
            </a:r>
            <a:r>
              <a:rPr lang="en-US" altLang="zh-CN" dirty="0"/>
              <a:t>M</a:t>
            </a:r>
            <a:r>
              <a:rPr lang="zh-CN" altLang="en-US" dirty="0"/>
              <a:t>）；物流仓储用地（</a:t>
            </a:r>
            <a:r>
              <a:rPr lang="en-US" altLang="zh-CN" dirty="0"/>
              <a:t>W</a:t>
            </a:r>
            <a:r>
              <a:rPr lang="zh-CN" altLang="en-US" dirty="0"/>
              <a:t>）；道路与交通设施用地（</a:t>
            </a:r>
            <a:r>
              <a:rPr lang="en-US" altLang="zh-CN" dirty="0"/>
              <a:t>S</a:t>
            </a:r>
            <a:r>
              <a:rPr lang="zh-CN" altLang="en-US" dirty="0"/>
              <a:t>）；公用设施用地（</a:t>
            </a:r>
            <a:r>
              <a:rPr lang="en-US" altLang="zh-CN" dirty="0"/>
              <a:t>U</a:t>
            </a:r>
            <a:r>
              <a:rPr lang="zh-CN" altLang="en-US" dirty="0"/>
              <a:t>）；绿地与广场用地（</a:t>
            </a:r>
            <a:r>
              <a:rPr lang="en-US" altLang="zh-CN" dirty="0"/>
              <a:t>G</a:t>
            </a:r>
            <a:r>
              <a:rPr lang="zh-CN" altLang="en-US" dirty="0"/>
              <a:t>）。因此，在国家层面现有的城市建设用地分类中，产业园区并没有单独对应的用地分类。即使我们进一步研究中类和小类，我们也并不能得出产业园区一定对应什么类型的土地，或者说，什么类型的土地不能建设产业园区的概念。按照</a:t>
            </a:r>
            <a:r>
              <a:rPr lang="en-US" altLang="zh-CN" dirty="0"/>
              <a:t>985</a:t>
            </a:r>
            <a:r>
              <a:rPr lang="zh-CN" altLang="en-US" dirty="0"/>
              <a:t>号文的规定，项目土地用途原则上应为非商业用地。但是依据上述土地分类，商业用地属于商业服务业设施用地（</a:t>
            </a:r>
            <a:r>
              <a:rPr lang="en-US" altLang="zh-CN" dirty="0"/>
              <a:t>B</a:t>
            </a:r>
            <a:r>
              <a:rPr lang="zh-CN" altLang="en-US" dirty="0"/>
              <a:t>）项下的</a:t>
            </a:r>
            <a:r>
              <a:rPr lang="en-US" altLang="zh-CN" dirty="0"/>
              <a:t>B1</a:t>
            </a:r>
            <a:r>
              <a:rPr lang="zh-CN" altLang="en-US" dirty="0"/>
              <a:t>类商业及餐饮、旅馆等服务业用地，和</a:t>
            </a:r>
            <a:r>
              <a:rPr lang="en-US" altLang="zh-CN" dirty="0"/>
              <a:t>B2</a:t>
            </a:r>
            <a:r>
              <a:rPr lang="zh-CN" altLang="en-US" dirty="0"/>
              <a:t>类商务用地（金融保险、艺术传媒、技术服务等综合性办公用地）、</a:t>
            </a:r>
            <a:r>
              <a:rPr lang="en-US" altLang="zh-CN" dirty="0"/>
              <a:t>B3</a:t>
            </a:r>
            <a:r>
              <a:rPr lang="zh-CN" altLang="en-US" dirty="0"/>
              <a:t>娱乐康体用地、</a:t>
            </a:r>
            <a:r>
              <a:rPr lang="en-US" altLang="zh-CN" dirty="0"/>
              <a:t>B4</a:t>
            </a:r>
            <a:r>
              <a:rPr lang="zh-CN" altLang="en-US" dirty="0"/>
              <a:t>公用设施营业网点用地（零售加油、加气、电信、邮政等）、</a:t>
            </a:r>
            <a:r>
              <a:rPr lang="en-US" altLang="zh-CN" dirty="0"/>
              <a:t>B9</a:t>
            </a:r>
            <a:r>
              <a:rPr lang="zh-CN" altLang="en-US" dirty="0"/>
              <a:t>其他服务设施用地（业余学校、民营培训机构、私人诊所、殡葬、宠物医院、汽车维修站等）同级并列。</a:t>
            </a:r>
            <a:endParaRPr lang="en-US" altLang="zh-CN" dirty="0"/>
          </a:p>
          <a:p>
            <a:endParaRPr lang="en-US" altLang="zh-CN" dirty="0"/>
          </a:p>
          <a:p>
            <a:r>
              <a:rPr lang="zh-CN" altLang="en-US" dirty="0"/>
              <a:t>因此，</a:t>
            </a:r>
            <a:r>
              <a:rPr lang="en-US" altLang="zh-CN" dirty="0"/>
              <a:t>985</a:t>
            </a:r>
            <a:r>
              <a:rPr lang="zh-CN" altLang="en-US" dirty="0"/>
              <a:t>号文只是原则上禁止商业用地，但是并未禁止商服用地。</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20</a:t>
            </a:fld>
            <a:endParaRPr lang="zh-CN" altLang="en-US"/>
          </a:p>
        </p:txBody>
      </p:sp>
    </p:spTree>
    <p:extLst>
      <p:ext uri="{BB962C8B-B14F-4D97-AF65-F5344CB8AC3E}">
        <p14:creationId xmlns:p14="http://schemas.microsoft.com/office/powerpoint/2010/main" val="2461644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21</a:t>
            </a:fld>
            <a:endParaRPr lang="zh-CN" altLang="en-US"/>
          </a:p>
        </p:txBody>
      </p:sp>
    </p:spTree>
    <p:extLst>
      <p:ext uri="{BB962C8B-B14F-4D97-AF65-F5344CB8AC3E}">
        <p14:creationId xmlns:p14="http://schemas.microsoft.com/office/powerpoint/2010/main" val="24300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判断依据，主要为土地证</a:t>
            </a:r>
          </a:p>
          <a:p>
            <a:r>
              <a:rPr lang="zh-CN" altLang="en-US" dirty="0"/>
              <a:t>处理方式，住宅销售，施工方区分</a:t>
            </a:r>
          </a:p>
          <a:p>
            <a:endParaRPr lang="en-US" altLang="zh-CN" dirty="0"/>
          </a:p>
          <a:p>
            <a:r>
              <a:rPr lang="zh-CN" altLang="en-US" dirty="0"/>
              <a:t>要求不动产项目产权清晰，无不良市场影响（仅可投有所有权的项目，经营贷不可做、地王项目禁投）</a:t>
            </a:r>
          </a:p>
          <a:p>
            <a:endParaRPr lang="en-US" altLang="zh-CN" dirty="0"/>
          </a:p>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23</a:t>
            </a:fld>
            <a:endParaRPr lang="zh-CN" altLang="en-US"/>
          </a:p>
        </p:txBody>
      </p:sp>
    </p:spTree>
    <p:extLst>
      <p:ext uri="{BB962C8B-B14F-4D97-AF65-F5344CB8AC3E}">
        <p14:creationId xmlns:p14="http://schemas.microsoft.com/office/powerpoint/2010/main" val="3867348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92</a:t>
            </a:r>
            <a:r>
              <a:rPr lang="zh-CN" altLang="en-US" dirty="0"/>
              <a:t>号文中分类的</a:t>
            </a:r>
            <a:r>
              <a:rPr lang="en-US" altLang="zh-CN" dirty="0"/>
              <a:t>A</a:t>
            </a:r>
            <a:r>
              <a:rPr lang="zh-CN" altLang="en-US" dirty="0"/>
              <a:t>类银行增信与资管新规中金融机构不得提供担保相悖；</a:t>
            </a:r>
            <a:endParaRPr lang="en-US" altLang="zh-CN" dirty="0"/>
          </a:p>
          <a:p>
            <a:r>
              <a:rPr lang="zh-CN" altLang="en-US" dirty="0"/>
              <a:t>中债增作为特殊担保主体，专业担保机构参与保债担保存在合规障碍；</a:t>
            </a:r>
            <a:endParaRPr lang="en-US" altLang="zh-CN" dirty="0"/>
          </a:p>
          <a:p>
            <a:r>
              <a:rPr lang="zh-CN" altLang="en-US" dirty="0"/>
              <a:t>信用增级安排有效；</a:t>
            </a:r>
            <a:endParaRPr lang="en-US" altLang="zh-CN" dirty="0"/>
          </a:p>
          <a:p>
            <a:r>
              <a:rPr lang="zh-CN" altLang="en-US" dirty="0"/>
              <a:t>信用增级方式与融资主体还款来源相互独立。</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28</a:t>
            </a:fld>
            <a:endParaRPr lang="zh-CN" altLang="en-US"/>
          </a:p>
        </p:txBody>
      </p:sp>
    </p:spTree>
    <p:extLst>
      <p:ext uri="{BB962C8B-B14F-4D97-AF65-F5344CB8AC3E}">
        <p14:creationId xmlns:p14="http://schemas.microsoft.com/office/powerpoint/2010/main" val="3893295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根据上市公司公告等公开客观的信息核算确认本笔金额是否超过公告额度；要求担保人在担保合同、承诺函等法律文件中进一步确认此前是否已使用担保额度以及剩余担保额度、本次担保属于公告额度内；在第二年的担保公告中核实本笔担保的详细信息是否已公告，或要求担保人在签署担保合同或实际放款后对于本笔担保进行单笔公告。</a:t>
            </a:r>
          </a:p>
        </p:txBody>
      </p:sp>
      <p:sp>
        <p:nvSpPr>
          <p:cNvPr id="4" name="灯片编号占位符 3"/>
          <p:cNvSpPr>
            <a:spLocks noGrp="1"/>
          </p:cNvSpPr>
          <p:nvPr>
            <p:ph type="sldNum" sz="quarter" idx="5"/>
          </p:nvPr>
        </p:nvSpPr>
        <p:spPr/>
        <p:txBody>
          <a:bodyPr/>
          <a:lstStyle/>
          <a:p>
            <a:fld id="{E9F12437-F23D-4056-9165-7610085A708A}" type="slidenum">
              <a:rPr lang="zh-CN" altLang="en-US" smtClean="0"/>
              <a:t>30</a:t>
            </a:fld>
            <a:endParaRPr lang="zh-CN" altLang="en-US"/>
          </a:p>
        </p:txBody>
      </p:sp>
    </p:spTree>
    <p:extLst>
      <p:ext uri="{BB962C8B-B14F-4D97-AF65-F5344CB8AC3E}">
        <p14:creationId xmlns:p14="http://schemas.microsoft.com/office/powerpoint/2010/main" val="2188014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32</a:t>
            </a:fld>
            <a:endParaRPr lang="zh-CN" altLang="en-US"/>
          </a:p>
        </p:txBody>
      </p:sp>
    </p:spTree>
    <p:extLst>
      <p:ext uri="{BB962C8B-B14F-4D97-AF65-F5344CB8AC3E}">
        <p14:creationId xmlns:p14="http://schemas.microsoft.com/office/powerpoint/2010/main" val="397286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33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3</a:t>
            </a:fld>
            <a:endParaRPr lang="zh-CN" altLang="en-US"/>
          </a:p>
        </p:txBody>
      </p:sp>
    </p:spTree>
    <p:extLst>
      <p:ext uri="{BB962C8B-B14F-4D97-AF65-F5344CB8AC3E}">
        <p14:creationId xmlns:p14="http://schemas.microsoft.com/office/powerpoint/2010/main" val="850864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每个月的产品登记动态</a:t>
            </a:r>
          </a:p>
        </p:txBody>
      </p:sp>
      <p:sp>
        <p:nvSpPr>
          <p:cNvPr id="4" name="灯片编号占位符 3"/>
          <p:cNvSpPr>
            <a:spLocks noGrp="1"/>
          </p:cNvSpPr>
          <p:nvPr>
            <p:ph type="sldNum" sz="quarter" idx="5"/>
          </p:nvPr>
        </p:nvSpPr>
        <p:spPr/>
        <p:txBody>
          <a:bodyPr/>
          <a:lstStyle/>
          <a:p>
            <a:fld id="{E9F12437-F23D-4056-9165-7610085A708A}" type="slidenum">
              <a:rPr lang="zh-CN" altLang="en-US" smtClean="0"/>
              <a:t>7</a:t>
            </a:fld>
            <a:endParaRPr lang="zh-CN" altLang="en-US"/>
          </a:p>
        </p:txBody>
      </p:sp>
    </p:spTree>
    <p:extLst>
      <p:ext uri="{BB962C8B-B14F-4D97-AF65-F5344CB8AC3E}">
        <p14:creationId xmlns:p14="http://schemas.microsoft.com/office/powerpoint/2010/main" val="3796702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8</a:t>
            </a:fld>
            <a:endParaRPr lang="zh-CN" altLang="en-US"/>
          </a:p>
        </p:txBody>
      </p:sp>
    </p:spTree>
    <p:extLst>
      <p:ext uri="{BB962C8B-B14F-4D97-AF65-F5344CB8AC3E}">
        <p14:creationId xmlns:p14="http://schemas.microsoft.com/office/powerpoint/2010/main" val="3316684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10</a:t>
            </a:fld>
            <a:endParaRPr lang="zh-CN" altLang="en-US"/>
          </a:p>
        </p:txBody>
      </p:sp>
    </p:spTree>
    <p:extLst>
      <p:ext uri="{BB962C8B-B14F-4D97-AF65-F5344CB8AC3E}">
        <p14:creationId xmlns:p14="http://schemas.microsoft.com/office/powerpoint/2010/main" val="2142698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最后一点，不成熟的小想法</a:t>
            </a:r>
          </a:p>
        </p:txBody>
      </p:sp>
      <p:sp>
        <p:nvSpPr>
          <p:cNvPr id="4" name="灯片编号占位符 3"/>
          <p:cNvSpPr>
            <a:spLocks noGrp="1"/>
          </p:cNvSpPr>
          <p:nvPr>
            <p:ph type="sldNum" sz="quarter" idx="5"/>
          </p:nvPr>
        </p:nvSpPr>
        <p:spPr/>
        <p:txBody>
          <a:bodyPr/>
          <a:lstStyle/>
          <a:p>
            <a:fld id="{E9F12437-F23D-4056-9165-7610085A708A}" type="slidenum">
              <a:rPr lang="zh-CN" altLang="en-US" smtClean="0"/>
              <a:t>12</a:t>
            </a:fld>
            <a:endParaRPr lang="zh-CN" altLang="en-US"/>
          </a:p>
        </p:txBody>
      </p:sp>
    </p:spTree>
    <p:extLst>
      <p:ext uri="{BB962C8B-B14F-4D97-AF65-F5344CB8AC3E}">
        <p14:creationId xmlns:p14="http://schemas.microsoft.com/office/powerpoint/2010/main" val="1478193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1" dirty="0">
                <a:latin typeface="微软雅黑" panose="020B0503020204020204" pitchFamily="34" charset="-122"/>
                <a:ea typeface="微软雅黑" panose="020B0503020204020204" pitchFamily="34" charset="-122"/>
              </a:rPr>
              <a:t>文件注意要点：</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受托人内部审核程序合规性</a:t>
            </a: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风险责任人和专业责任人披露</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公司内部审核会议的文件</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授权他人代为签署决议的文件链条</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内部审核时间与文件签署时间的顺序</a:t>
            </a:r>
            <a:endParaRPr lang="en-US" altLang="zh-CN" dirty="0">
              <a:latin typeface="微软雅黑" panose="020B0503020204020204" pitchFamily="34" charset="-122"/>
              <a:ea typeface="微软雅黑" panose="020B0503020204020204" pitchFamily="34" charset="-122"/>
            </a:endParaRPr>
          </a:p>
          <a:p>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13</a:t>
            </a:fld>
            <a:endParaRPr lang="zh-CN" altLang="en-US"/>
          </a:p>
        </p:txBody>
      </p:sp>
    </p:spTree>
    <p:extLst>
      <p:ext uri="{BB962C8B-B14F-4D97-AF65-F5344CB8AC3E}">
        <p14:creationId xmlns:p14="http://schemas.microsoft.com/office/powerpoint/2010/main" val="4271995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800" dirty="0">
                <a:solidFill>
                  <a:srgbClr val="000000"/>
                </a:solidFill>
                <a:effectLst/>
                <a:latin typeface="FZLTHJW--GB1-0"/>
              </a:rPr>
              <a:t>银行作独立监督人原则：总行近</a:t>
            </a:r>
            <a:r>
              <a:rPr lang="en-US" altLang="zh-CN" sz="1800" dirty="0">
                <a:solidFill>
                  <a:srgbClr val="000000"/>
                </a:solidFill>
                <a:effectLst/>
                <a:latin typeface="FZLTHJW--GB1-0"/>
              </a:rPr>
              <a:t>3</a:t>
            </a:r>
            <a:r>
              <a:rPr lang="zh-CN" altLang="en-US" sz="1800" dirty="0">
                <a:solidFill>
                  <a:srgbClr val="000000"/>
                </a:solidFill>
                <a:effectLst/>
                <a:latin typeface="FZLTHJW--GB1-0"/>
              </a:rPr>
              <a:t>年被处罚的，不得做独立监督人；分行被处罚，分行下属支行不得作为独立监督人。律所同理。</a:t>
            </a:r>
            <a:endParaRPr lang="en-US" altLang="zh-CN" sz="1800" dirty="0">
              <a:solidFill>
                <a:srgbClr val="000000"/>
              </a:solidFill>
              <a:effectLst/>
              <a:latin typeface="FZLTHJW--GB1-0"/>
            </a:endParaRPr>
          </a:p>
          <a:p>
            <a:r>
              <a:rPr lang="zh-CN" altLang="en-US" sz="1800" dirty="0">
                <a:solidFill>
                  <a:srgbClr val="000000"/>
                </a:solidFill>
                <a:effectLst/>
                <a:latin typeface="FZLTHJW--GB1-0"/>
              </a:rPr>
              <a:t>同时，需要提前沟通外部律师事务所，出具承诺函</a:t>
            </a:r>
            <a:endParaRPr lang="zh-CN" altLang="en-US" dirty="0"/>
          </a:p>
        </p:txBody>
      </p:sp>
      <p:sp>
        <p:nvSpPr>
          <p:cNvPr id="4" name="灯片编号占位符 3"/>
          <p:cNvSpPr>
            <a:spLocks noGrp="1"/>
          </p:cNvSpPr>
          <p:nvPr>
            <p:ph type="sldNum" sz="quarter" idx="5"/>
          </p:nvPr>
        </p:nvSpPr>
        <p:spPr/>
        <p:txBody>
          <a:bodyPr/>
          <a:lstStyle/>
          <a:p>
            <a:fld id="{E9F12437-F23D-4056-9165-7610085A708A}" type="slidenum">
              <a:rPr lang="zh-CN" altLang="en-US" smtClean="0"/>
              <a:t>14</a:t>
            </a:fld>
            <a:endParaRPr lang="zh-CN" altLang="en-US"/>
          </a:p>
        </p:txBody>
      </p:sp>
    </p:spTree>
    <p:extLst>
      <p:ext uri="{BB962C8B-B14F-4D97-AF65-F5344CB8AC3E}">
        <p14:creationId xmlns:p14="http://schemas.microsoft.com/office/powerpoint/2010/main" val="2302052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t>
            </a:r>
            <a:r>
              <a:rPr lang="zh-CN" altLang="en-US" dirty="0"/>
              <a:t>城市房地产开发经营管理条例</a:t>
            </a:r>
            <a:r>
              <a:rPr lang="en-US" altLang="zh-CN" dirty="0"/>
              <a:t>》</a:t>
            </a:r>
            <a:r>
              <a:rPr lang="zh-CN" altLang="en-US" dirty="0"/>
              <a:t>第二条规定，本条例所称房地产开发经营，是指房地产开发企业在城市规划区内国有土地上（第七十二条，在城市规划区外的国有土地范围内取得房地产开发用地的土地使用权，从事房地产开发、交易活动以及实施房地产管理，参照本法执行）进行基础设施建设、房屋建设，并转让房地产开发项目或者销售、出租商品房的行为。按照上述规定，房地产开发经营的范围很广，包括了建设转让、销售和出租行为，但是这个规定的主体是房地产开发企业，所以在一定程度上陷入了定义循环，我们发现没办法从一个企业具体干什么来判断这个主体到底是不是房地产开发企业。要解释什么是房地产开发，依据法律规定，这个主体应该是房地产开发企业，因此我们只能再去研究什么又是房地产开发企业？</a:t>
            </a:r>
            <a:endParaRPr lang="en-US" altLang="zh-CN" dirty="0"/>
          </a:p>
          <a:p>
            <a:endParaRPr lang="en-US" altLang="zh-CN" dirty="0"/>
          </a:p>
          <a:p>
            <a:r>
              <a:rPr lang="zh-CN" altLang="en-US" dirty="0"/>
              <a:t>但是这里仍需要考虑的是一个问题，如上所述，按照我国房地产开发建设的规则，企业自持地产项目并不需要房开资质，只是没有房开资质不能办理预售许可证</a:t>
            </a:r>
            <a:r>
              <a:rPr lang="en-US" altLang="zh-CN" dirty="0"/>
              <a:t>/</a:t>
            </a:r>
            <a:r>
              <a:rPr lang="zh-CN" altLang="en-US" dirty="0"/>
              <a:t>现房网上销售；但是企业仍然可以办理房地产项目的初始登记（俗称大产权），并直接将大产权进行转让，进行资产转让，这种情形和个人之间的二手房转让没有实质性区别。那么这种转让行为到底属于一种资产处置行为，还是属于房地产开发行为，区分标准存在争议。</a:t>
            </a:r>
            <a:endParaRPr lang="en-US" altLang="zh-CN" dirty="0"/>
          </a:p>
          <a:p>
            <a:endParaRPr lang="en-US" altLang="zh-CN" dirty="0"/>
          </a:p>
          <a:p>
            <a:r>
              <a:rPr lang="zh-CN" altLang="en-US" dirty="0"/>
              <a:t>深圳证券交易所印发的</a:t>
            </a:r>
            <a:r>
              <a:rPr lang="en-US" altLang="zh-CN" dirty="0"/>
              <a:t>《</a:t>
            </a:r>
            <a:r>
              <a:rPr lang="zh-CN" altLang="en-US" dirty="0"/>
              <a:t>关于试行房地产行业划分标准操作指引的通知</a:t>
            </a:r>
            <a:r>
              <a:rPr lang="en-US" altLang="zh-CN" dirty="0"/>
              <a:t>》</a:t>
            </a:r>
            <a:r>
              <a:rPr lang="zh-CN" altLang="en-US" dirty="0"/>
              <a:t>，“如发行人为本所上市公司，原则上按照上市公司所属中国证监会行业分类结果作为判断依据。如发行人为非上市公司，参照</a:t>
            </a:r>
            <a:r>
              <a:rPr lang="en-US" altLang="zh-CN" dirty="0"/>
              <a:t>《</a:t>
            </a:r>
            <a:r>
              <a:rPr lang="zh-CN" altLang="en-US" dirty="0"/>
              <a:t>上市公司行业分类</a:t>
            </a:r>
            <a:r>
              <a:rPr lang="en-US" altLang="zh-CN" dirty="0"/>
              <a:t>》</a:t>
            </a:r>
            <a:r>
              <a:rPr lang="zh-CN" altLang="en-US" dirty="0"/>
              <a:t>执行，即：当发行人最近一年经审计的房地产业务收入比重大于或等于</a:t>
            </a:r>
            <a:r>
              <a:rPr lang="en-US" altLang="zh-CN" dirty="0"/>
              <a:t>50%</a:t>
            </a:r>
            <a:r>
              <a:rPr lang="zh-CN" altLang="en-US" dirty="0"/>
              <a:t>，则将其划入房地产行业；当发行人没有一类业务的营业收入比重大于或等于</a:t>
            </a:r>
            <a:r>
              <a:rPr lang="en-US" altLang="zh-CN" dirty="0"/>
              <a:t>50%</a:t>
            </a:r>
            <a:r>
              <a:rPr lang="zh-CN" altLang="en-US" dirty="0"/>
              <a:t>，但房地产业务的收入和利润均在所有业务中最高，而且均占到公司营业收入和利润的</a:t>
            </a:r>
            <a:r>
              <a:rPr lang="en-US" altLang="zh-CN" dirty="0"/>
              <a:t>30%</a:t>
            </a:r>
            <a:r>
              <a:rPr lang="zh-CN" altLang="en-US" dirty="0"/>
              <a:t>以上（包含本数），则该发行人归属于房地产行业。其中，房地产业务收入包括从事普通住宅地产、商业地产、工业地产、保障性住宅地产和其他房地产所取得的收入。”</a:t>
            </a:r>
          </a:p>
        </p:txBody>
      </p:sp>
      <p:sp>
        <p:nvSpPr>
          <p:cNvPr id="4" name="灯片编号占位符 3"/>
          <p:cNvSpPr>
            <a:spLocks noGrp="1"/>
          </p:cNvSpPr>
          <p:nvPr>
            <p:ph type="sldNum" sz="quarter" idx="5"/>
          </p:nvPr>
        </p:nvSpPr>
        <p:spPr/>
        <p:txBody>
          <a:bodyPr/>
          <a:lstStyle/>
          <a:p>
            <a:fld id="{E9F12437-F23D-4056-9165-7610085A708A}" type="slidenum">
              <a:rPr lang="zh-CN" altLang="en-US" smtClean="0"/>
              <a:t>16</a:t>
            </a:fld>
            <a:endParaRPr lang="zh-CN" altLang="en-US"/>
          </a:p>
        </p:txBody>
      </p:sp>
    </p:spTree>
    <p:extLst>
      <p:ext uri="{BB962C8B-B14F-4D97-AF65-F5344CB8AC3E}">
        <p14:creationId xmlns:p14="http://schemas.microsoft.com/office/powerpoint/2010/main" val="20082068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pic>
        <p:nvPicPr>
          <p:cNvPr id="3074" name="图片 6"/>
          <p:cNvPicPr>
            <a:picLocks noChangeAspect="1"/>
          </p:cNvPicPr>
          <p:nvPr userDrawn="1"/>
        </p:nvPicPr>
        <p:blipFill>
          <a:blip r:embed="rId2"/>
          <a:stretch>
            <a:fillRect/>
          </a:stretch>
        </p:blipFill>
        <p:spPr>
          <a:xfrm>
            <a:off x="0" y="0"/>
            <a:ext cx="12192000" cy="6858000"/>
          </a:xfrm>
          <a:prstGeom prst="rect">
            <a:avLst/>
          </a:prstGeom>
          <a:noFill/>
          <a:ln w="9525">
            <a:noFill/>
          </a:ln>
        </p:spPr>
      </p:pic>
      <p:sp>
        <p:nvSpPr>
          <p:cNvPr id="2" name="日期占位符 1"/>
          <p:cNvSpPr>
            <a:spLocks noGrp="1"/>
          </p:cNvSpPr>
          <p:nvPr>
            <p:ph type="dt" sz="half" idx="10"/>
          </p:nvPr>
        </p:nvSpPr>
        <p:spPr>
          <a:xfrm>
            <a:off x="838389" y="6356747"/>
            <a:ext cx="2742447" cy="364275"/>
          </a:xfrm>
          <a:prstGeom prst="rect">
            <a:avLst/>
          </a:prstGeom>
        </p:spPr>
        <p:txBody>
          <a:bodyPr vert="horz" lIns="91440" tIns="45720" rIns="91440" bIns="45720" rtlCol="0" anchor="ctr"/>
          <a:lstStyle/>
          <a:p>
            <a:pPr lvl="0" fontAlgn="base"/>
            <a:fld id="{BB962C8B-B14F-4D97-AF65-F5344CB8AC3E}" type="datetimeFigureOut">
              <a:rPr lang="zh-CN" altLang="en-US" strike="noStrike" noProof="1" dirty="0">
                <a:latin typeface="Calibri" panose="020F0502020204030204" charset="0"/>
                <a:ea typeface="宋体" panose="02010600030101010101" pitchFamily="2" charset="-122"/>
                <a:cs typeface="+mn-cs"/>
              </a:rPr>
              <a:t>2024/11/18</a:t>
            </a:fld>
            <a:endParaRPr lang="zh-CN" altLang="en-US" strike="noStrike" noProof="1">
              <a:latin typeface="Calibri" panose="020F0502020204030204" charset="0"/>
            </a:endParaRPr>
          </a:p>
        </p:txBody>
      </p:sp>
      <p:sp>
        <p:nvSpPr>
          <p:cNvPr id="3" name="页脚占位符 2"/>
          <p:cNvSpPr>
            <a:spLocks noGrp="1"/>
          </p:cNvSpPr>
          <p:nvPr>
            <p:ph type="ftr" sz="quarter" idx="11"/>
          </p:nvPr>
        </p:nvSpPr>
        <p:spPr>
          <a:xfrm>
            <a:off x="4038413" y="6356747"/>
            <a:ext cx="4115176" cy="364275"/>
          </a:xfrm>
          <a:prstGeom prst="rect">
            <a:avLst/>
          </a:prstGeom>
        </p:spPr>
        <p:txBody>
          <a:bodyPr vert="horz" lIns="91440" tIns="45720" rIns="91440" bIns="45720" rtlCol="0" anchor="ctr"/>
          <a:lstStyle/>
          <a:p>
            <a:pPr defTabSz="866775" fontAlgn="base">
              <a:spcBef>
                <a:spcPct val="0"/>
              </a:spcBef>
              <a:spcAft>
                <a:spcPct val="0"/>
              </a:spcAft>
              <a:defRPr/>
            </a:pPr>
            <a:endParaRPr lang="zh-CN" altLang="en-US"/>
          </a:p>
        </p:txBody>
      </p:sp>
      <p:sp>
        <p:nvSpPr>
          <p:cNvPr id="4" name="灯片编号占位符 3"/>
          <p:cNvSpPr>
            <a:spLocks noGrp="1"/>
          </p:cNvSpPr>
          <p:nvPr>
            <p:ph type="sldNum" sz="quarter" idx="12"/>
          </p:nvPr>
        </p:nvSpPr>
        <p:spPr>
          <a:xfrm>
            <a:off x="8611166" y="6356747"/>
            <a:ext cx="2742447" cy="364275"/>
          </a:xfrm>
          <a:prstGeom prst="rect">
            <a:avLst/>
          </a:prstGeom>
        </p:spPr>
        <p:txBody>
          <a:bodyPr vert="horz" lIns="91440" tIns="45720" rIns="91440" bIns="45720" rtlCol="0" anchor="ctr"/>
          <a:lstStyle/>
          <a:p>
            <a:pPr lvl="0" fontAlgn="base"/>
            <a:fld id="{9A0DB2DC-4C9A-4742-B13C-FB6460FD3503}" type="slidenum">
              <a:rPr lang="zh-CN" altLang="en-US" strike="noStrike" noProof="1" dirty="0">
                <a:latin typeface="Calibri" panose="020F0502020204030204" charset="0"/>
                <a:ea typeface="宋体" panose="02010600030101010101" pitchFamily="2" charset="-122"/>
                <a:cs typeface="+mn-cs"/>
              </a:rPr>
              <a:t>‹#›</a:t>
            </a:fld>
            <a:endParaRPr lang="zh-CN" altLang="en-US" strike="noStrike" noProof="1">
              <a:latin typeface="Calibri" panose="020F0502020204030204"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2135858" y="4869542"/>
            <a:ext cx="8061772" cy="1988458"/>
          </a:xfrm>
          <a:prstGeom prst="rect">
            <a:avLst/>
          </a:prstGeom>
          <a:noFill/>
          <a:ln w="9525">
            <a:noFill/>
          </a:ln>
        </p:spPr>
      </p:pic>
      <p:sp>
        <p:nvSpPr>
          <p:cNvPr id="9" name="平行四边形 8"/>
          <p:cNvSpPr/>
          <p:nvPr/>
        </p:nvSpPr>
        <p:spPr>
          <a:xfrm>
            <a:off x="-48166" y="2063723"/>
            <a:ext cx="3618465" cy="2321123"/>
          </a:xfrm>
          <a:prstGeom prst="parallelogram">
            <a:avLst>
              <a:gd name="adj" fmla="val 45244"/>
            </a:avLst>
          </a:prstGeom>
          <a:solidFill>
            <a:srgbClr val="9E15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775"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dirty="0">
              <a:ln>
                <a:noFill/>
              </a:ln>
              <a:solidFill>
                <a:schemeClr val="accen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 name="平行四边形 9"/>
          <p:cNvSpPr/>
          <p:nvPr/>
        </p:nvSpPr>
        <p:spPr>
          <a:xfrm>
            <a:off x="2682240" y="2063723"/>
            <a:ext cx="9509760" cy="2321123"/>
          </a:xfrm>
          <a:prstGeom prst="parallelogram">
            <a:avLst>
              <a:gd name="adj" fmla="val 45244"/>
            </a:avLst>
          </a:prstGeom>
          <a:solidFill>
            <a:srgbClr val="9E15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775"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schemeClr val="accen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pic>
        <p:nvPicPr>
          <p:cNvPr id="4101" name="图片 10" descr="logo竖版反白.png"/>
          <p:cNvPicPr>
            <a:picLocks noChangeAspect="1"/>
          </p:cNvPicPr>
          <p:nvPr userDrawn="1"/>
        </p:nvPicPr>
        <p:blipFill>
          <a:blip r:embed="rId3"/>
          <a:stretch>
            <a:fillRect/>
          </a:stretch>
        </p:blipFill>
        <p:spPr>
          <a:xfrm>
            <a:off x="933215" y="2510787"/>
            <a:ext cx="1654199" cy="1426994"/>
          </a:xfrm>
          <a:prstGeom prst="rect">
            <a:avLst/>
          </a:prstGeom>
          <a:noFill/>
          <a:ln w="9525">
            <a:noFill/>
          </a:ln>
        </p:spPr>
      </p:pic>
      <p:pic>
        <p:nvPicPr>
          <p:cNvPr id="4102" name="图片 6"/>
          <p:cNvPicPr>
            <a:picLocks noChangeAspect="1"/>
          </p:cNvPicPr>
          <p:nvPr userDrawn="1"/>
        </p:nvPicPr>
        <p:blipFill>
          <a:blip r:embed="rId4"/>
          <a:stretch>
            <a:fillRect/>
          </a:stretch>
        </p:blipFill>
        <p:spPr>
          <a:xfrm>
            <a:off x="0" y="0"/>
            <a:ext cx="12192000" cy="6858000"/>
          </a:xfrm>
          <a:prstGeom prst="rect">
            <a:avLst/>
          </a:prstGeom>
          <a:noFill/>
          <a:ln w="9525">
            <a:noFill/>
          </a:ln>
        </p:spPr>
      </p:pic>
      <p:sp>
        <p:nvSpPr>
          <p:cNvPr id="2" name="日期占位符 1"/>
          <p:cNvSpPr>
            <a:spLocks noGrp="1"/>
          </p:cNvSpPr>
          <p:nvPr>
            <p:ph type="dt" sz="half" idx="10"/>
          </p:nvPr>
        </p:nvSpPr>
        <p:spPr>
          <a:xfrm>
            <a:off x="838389" y="6356747"/>
            <a:ext cx="2742447" cy="364275"/>
          </a:xfrm>
          <a:prstGeom prst="rect">
            <a:avLst/>
          </a:prstGeom>
        </p:spPr>
        <p:txBody>
          <a:bodyPr vert="horz" lIns="91440" tIns="45720" rIns="91440" bIns="45720" rtlCol="0" anchor="ctr"/>
          <a:lstStyle/>
          <a:p>
            <a:pPr lvl="0" fontAlgn="base"/>
            <a:fld id="{BB962C8B-B14F-4D97-AF65-F5344CB8AC3E}" type="datetimeFigureOut">
              <a:rPr lang="zh-CN" altLang="en-US" strike="noStrike" noProof="1" dirty="0">
                <a:latin typeface="Calibri" panose="020F0502020204030204" charset="0"/>
                <a:ea typeface="宋体" panose="02010600030101010101" pitchFamily="2" charset="-122"/>
                <a:cs typeface="+mn-cs"/>
              </a:rPr>
              <a:t>2024/11/18</a:t>
            </a:fld>
            <a:endParaRPr lang="zh-CN" altLang="en-US" strike="noStrike" noProof="1">
              <a:latin typeface="Calibri" panose="020F0502020204030204" charset="0"/>
            </a:endParaRPr>
          </a:p>
        </p:txBody>
      </p:sp>
      <p:sp>
        <p:nvSpPr>
          <p:cNvPr id="3" name="页脚占位符 2"/>
          <p:cNvSpPr>
            <a:spLocks noGrp="1"/>
          </p:cNvSpPr>
          <p:nvPr>
            <p:ph type="ftr" sz="quarter" idx="11"/>
          </p:nvPr>
        </p:nvSpPr>
        <p:spPr>
          <a:xfrm>
            <a:off x="4038413" y="6356747"/>
            <a:ext cx="4115176" cy="364275"/>
          </a:xfrm>
          <a:prstGeom prst="rect">
            <a:avLst/>
          </a:prstGeom>
        </p:spPr>
        <p:txBody>
          <a:bodyPr vert="horz" lIns="91440" tIns="45720" rIns="91440" bIns="45720" rtlCol="0" anchor="ctr"/>
          <a:lstStyle/>
          <a:p>
            <a:pPr defTabSz="866775" fontAlgn="base">
              <a:spcBef>
                <a:spcPct val="0"/>
              </a:spcBef>
              <a:spcAft>
                <a:spcPct val="0"/>
              </a:spcAft>
              <a:defRPr/>
            </a:pPr>
            <a:endParaRPr lang="zh-CN" altLang="en-US"/>
          </a:p>
        </p:txBody>
      </p:sp>
      <p:sp>
        <p:nvSpPr>
          <p:cNvPr id="4" name="灯片编号占位符 3"/>
          <p:cNvSpPr>
            <a:spLocks noGrp="1"/>
          </p:cNvSpPr>
          <p:nvPr>
            <p:ph type="sldNum" sz="quarter" idx="12"/>
          </p:nvPr>
        </p:nvSpPr>
        <p:spPr>
          <a:xfrm>
            <a:off x="8611166" y="6356747"/>
            <a:ext cx="2742447" cy="364275"/>
          </a:xfrm>
          <a:prstGeom prst="rect">
            <a:avLst/>
          </a:prstGeom>
        </p:spPr>
        <p:txBody>
          <a:bodyPr vert="horz" lIns="91440" tIns="45720" rIns="91440" bIns="45720" rtlCol="0" anchor="ctr"/>
          <a:lstStyle/>
          <a:p>
            <a:pPr lvl="0" fontAlgn="base"/>
            <a:fld id="{9A0DB2DC-4C9A-4742-B13C-FB6460FD3503}" type="slidenum">
              <a:rPr lang="zh-CN" altLang="en-US" strike="noStrike" noProof="1" dirty="0">
                <a:latin typeface="Calibri" panose="020F0502020204030204" charset="0"/>
                <a:ea typeface="宋体" panose="02010600030101010101" pitchFamily="2" charset="-122"/>
                <a:cs typeface="+mn-cs"/>
              </a:rPr>
              <a:t>‹#›</a:t>
            </a:fld>
            <a:endParaRPr lang="zh-CN" altLang="en-US" strike="noStrike" noProof="1">
              <a:latin typeface="Calibri" panose="020F050202020403020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ppt_x</p:attrName>
                                        </p:attrNameLst>
                                      </p:cBhvr>
                                      <p:tavLst>
                                        <p:tav tm="0">
                                          <p:val>
                                            <p:strVal val="1+#ppt_w/2"/>
                                          </p:val>
                                        </p:tav>
                                        <p:tav tm="100000">
                                          <p:val>
                                            <p:strVal val="#ppt_x"/>
                                          </p:val>
                                        </p:tav>
                                      </p:tavLst>
                                    </p:anim>
                                    <p:anim calcmode="lin" valueType="num">
                                      <p:cBhvr>
                                        <p:cTn id="11" dur="500" fill="hold"/>
                                        <p:tgtEl>
                                          <p:spTgt spid="10"/>
                                        </p:tgtEl>
                                        <p:attrNameLst>
                                          <p:attrName>ppt_y</p:attrName>
                                        </p:attrNameLst>
                                      </p:cBhvr>
                                      <p:tavLst>
                                        <p:tav tm="0">
                                          <p:val>
                                            <p:strVal val="#ppt_y"/>
                                          </p:val>
                                        </p:tav>
                                        <p:tav tm="100000">
                                          <p:val>
                                            <p:strVal val="#ppt_y"/>
                                          </p:val>
                                        </p:tav>
                                      </p:tavLst>
                                    </p:anim>
                                  </p:childTnLst>
                                </p:cTn>
                              </p:par>
                              <p:par>
                                <p:cTn id="12" presetID="2" presetClass="entr" presetSubtype="2"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ppt_x</p:attrName>
                                        </p:attrNameLst>
                                      </p:cBhvr>
                                      <p:tavLst>
                                        <p:tav tm="0">
                                          <p:val>
                                            <p:strVal val="1+#ppt_w/2"/>
                                          </p:val>
                                        </p:tav>
                                        <p:tav tm="100000">
                                          <p:val>
                                            <p:strVal val="#ppt_x"/>
                                          </p:val>
                                        </p:tav>
                                      </p:tavLst>
                                    </p:anim>
                                    <p:anim calcmode="lin" valueType="num">
                                      <p:cBhvr>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grpSp>
        <p:nvGrpSpPr>
          <p:cNvPr id="22" name="组合 21"/>
          <p:cNvGrpSpPr/>
          <p:nvPr userDrawn="1"/>
        </p:nvGrpSpPr>
        <p:grpSpPr>
          <a:xfrm>
            <a:off x="-13957" y="6740782"/>
            <a:ext cx="12219912" cy="122400"/>
            <a:chOff x="-1" y="6026873"/>
            <a:chExt cx="12219912" cy="180622"/>
          </a:xfrm>
        </p:grpSpPr>
        <p:sp>
          <p:nvSpPr>
            <p:cNvPr id="23" name="Pentagon 1"/>
            <p:cNvSpPr/>
            <p:nvPr/>
          </p:nvSpPr>
          <p:spPr>
            <a:xfrm>
              <a:off x="-1" y="6026875"/>
              <a:ext cx="7788759" cy="180620"/>
            </a:xfrm>
            <a:prstGeom prst="homePlate">
              <a:avLst/>
            </a:prstGeom>
            <a:solidFill>
              <a:srgbClr val="CD9C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等线" panose="02010600030101010101" charset="-122"/>
                <a:ea typeface="+mn-ea"/>
                <a:cs typeface="+mn-cs"/>
              </a:endParaRPr>
            </a:p>
          </p:txBody>
        </p:sp>
        <p:sp>
          <p:nvSpPr>
            <p:cNvPr id="24" name="Notched Right Arrow 8"/>
            <p:cNvSpPr/>
            <p:nvPr/>
          </p:nvSpPr>
          <p:spPr>
            <a:xfrm>
              <a:off x="7651911" y="6026873"/>
              <a:ext cx="1620000" cy="180620"/>
            </a:xfrm>
            <a:prstGeom prst="notchedRightArrow">
              <a:avLst>
                <a:gd name="adj1" fmla="val 100000"/>
                <a:gd name="adj2" fmla="val 50000"/>
              </a:avLst>
            </a:prstGeom>
            <a:solidFill>
              <a:srgbClr val="EAC0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等线" panose="02010600030101010101" charset="-122"/>
                <a:ea typeface="+mn-ea"/>
                <a:cs typeface="+mn-cs"/>
              </a:endParaRPr>
            </a:p>
          </p:txBody>
        </p:sp>
        <p:sp>
          <p:nvSpPr>
            <p:cNvPr id="25" name="Notched Right Arrow 8"/>
            <p:cNvSpPr/>
            <p:nvPr/>
          </p:nvSpPr>
          <p:spPr>
            <a:xfrm>
              <a:off x="9180379" y="6026875"/>
              <a:ext cx="1620000" cy="180620"/>
            </a:xfrm>
            <a:prstGeom prst="notchedRightArrow">
              <a:avLst>
                <a:gd name="adj1" fmla="val 100000"/>
                <a:gd name="adj2" fmla="val 50000"/>
              </a:avLst>
            </a:prstGeom>
            <a:solidFill>
              <a:srgbClr val="FFCE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等线" panose="02010600030101010101" charset="-122"/>
                <a:ea typeface="+mn-ea"/>
                <a:cs typeface="+mn-cs"/>
              </a:endParaRPr>
            </a:p>
          </p:txBody>
        </p:sp>
        <p:sp>
          <p:nvSpPr>
            <p:cNvPr id="26" name="Notched Right Arrow 6"/>
            <p:cNvSpPr/>
            <p:nvPr/>
          </p:nvSpPr>
          <p:spPr>
            <a:xfrm>
              <a:off x="10599911" y="6026875"/>
              <a:ext cx="1620000" cy="180620"/>
            </a:xfrm>
            <a:prstGeom prst="notchedRightArrow">
              <a:avLst>
                <a:gd name="adj1" fmla="val 100000"/>
                <a:gd name="adj2" fmla="val 50000"/>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等线" panose="02010600030101010101" charset="-122"/>
                <a:ea typeface="+mn-ea"/>
                <a:cs typeface="+mn-cs"/>
              </a:endParaRPr>
            </a:p>
          </p:txBody>
        </p:sp>
      </p:grpSp>
      <p:sp>
        <p:nvSpPr>
          <p:cNvPr id="9" name="平行四边形 6"/>
          <p:cNvSpPr>
            <a:spLocks noChangeArrowheads="1"/>
          </p:cNvSpPr>
          <p:nvPr/>
        </p:nvSpPr>
        <p:spPr bwMode="auto">
          <a:xfrm>
            <a:off x="633684" y="1"/>
            <a:ext cx="9353221" cy="522328"/>
          </a:xfrm>
          <a:prstGeom prst="parallelogram">
            <a:avLst>
              <a:gd name="adj" fmla="val 41491"/>
            </a:avLst>
          </a:prstGeom>
          <a:solidFill>
            <a:srgbClr val="CD9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775"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dirty="0">
              <a:ln>
                <a:noFill/>
              </a:ln>
              <a:solidFill>
                <a:srgbClr val="CD9C15"/>
              </a:solidFill>
              <a:effectLst/>
              <a:highlight>
                <a:srgbClr val="CD9C15"/>
              </a:highlight>
              <a:uLnTx/>
              <a:uFillTx/>
              <a:latin typeface="Arial" panose="020B0604020202020204" pitchFamily="34" charset="0"/>
              <a:ea typeface="微软雅黑" panose="020B0503020204020204" pitchFamily="34" charset="-122"/>
              <a:cs typeface="+mn-cs"/>
            </a:endParaRPr>
          </a:p>
        </p:txBody>
      </p:sp>
      <p:sp>
        <p:nvSpPr>
          <p:cNvPr id="5125" name="平行四边形 7"/>
          <p:cNvSpPr/>
          <p:nvPr userDrawn="1"/>
        </p:nvSpPr>
        <p:spPr>
          <a:xfrm>
            <a:off x="6021" y="1"/>
            <a:ext cx="713458" cy="522328"/>
          </a:xfrm>
          <a:prstGeom prst="parallelogram">
            <a:avLst>
              <a:gd name="adj" fmla="val 41517"/>
            </a:avLst>
          </a:prstGeom>
          <a:solidFill>
            <a:schemeClr val="bg2">
              <a:lumMod val="50000"/>
            </a:schemeClr>
          </a:solidFill>
          <a:ln w="9525">
            <a:noFill/>
          </a:ln>
        </p:spPr>
        <p:txBody>
          <a:bodyPr anchor="ctr" anchorCtr="0"/>
          <a:lstStyle/>
          <a:p>
            <a:pPr lvl="0" algn="ctr">
              <a:buFont typeface="Arial" panose="020B0604020202020204" pitchFamily="34" charset="0"/>
            </a:pPr>
            <a:endParaRPr lang="zh-CN" altLang="en-US" sz="1705" dirty="0">
              <a:solidFill>
                <a:schemeClr val="accent2"/>
              </a:solidFill>
              <a:latin typeface="Calibri" panose="020F0502020204030204" charset="0"/>
              <a:ea typeface="宋体" panose="02010600030101010101" pitchFamily="2" charset="-122"/>
            </a:endParaRPr>
          </a:p>
        </p:txBody>
      </p:sp>
      <p:grpSp>
        <p:nvGrpSpPr>
          <p:cNvPr id="12" name="组合 8"/>
          <p:cNvGrpSpPr/>
          <p:nvPr/>
        </p:nvGrpSpPr>
        <p:grpSpPr>
          <a:xfrm>
            <a:off x="10387278" y="6670077"/>
            <a:ext cx="799259" cy="233317"/>
            <a:chOff x="10955335" y="6592887"/>
            <a:chExt cx="842965" cy="246063"/>
          </a:xfrm>
          <a:solidFill>
            <a:schemeClr val="bg1">
              <a:lumMod val="50000"/>
            </a:schemeClr>
          </a:solidFill>
        </p:grpSpPr>
        <p:sp>
          <p:nvSpPr>
            <p:cNvPr id="13" name="矩形 12"/>
            <p:cNvSpPr/>
            <p:nvPr/>
          </p:nvSpPr>
          <p:spPr>
            <a:xfrm>
              <a:off x="11137900" y="6592887"/>
              <a:ext cx="660400" cy="246063"/>
            </a:xfrm>
            <a:prstGeom prst="rect">
              <a:avLst/>
            </a:prstGeom>
            <a:solidFill>
              <a:srgbClr val="826A1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866775" rtl="0" eaLnBrk="1" fontAlgn="base" latinLnBrk="0" hangingPunct="1">
                <a:lnSpc>
                  <a:spcPct val="100000"/>
                </a:lnSpc>
                <a:spcBef>
                  <a:spcPct val="0"/>
                </a:spcBef>
                <a:spcAft>
                  <a:spcPct val="0"/>
                </a:spcAft>
                <a:buClrTx/>
                <a:buSzTx/>
                <a:buFontTx/>
                <a:buNone/>
                <a:defRPr/>
              </a:pPr>
              <a:endParaRPr kumimoji="0" lang="zh-CN" altLang="en-US" sz="1895" b="0" i="0" u="none" strike="noStrike" kern="1200" cap="none" spc="0" normalizeH="0" baseline="0" noProof="0" dirty="0">
                <a:ln>
                  <a:noFill/>
                </a:ln>
                <a:solidFill>
                  <a:schemeClr val="lt1"/>
                </a:solidFill>
                <a:effectLst/>
                <a:uLnTx/>
                <a:uFillTx/>
                <a:latin typeface="+mn-lt"/>
                <a:ea typeface="+mn-ea"/>
                <a:cs typeface="+mn-cs"/>
              </a:endParaRPr>
            </a:p>
          </p:txBody>
        </p:sp>
        <p:sp>
          <p:nvSpPr>
            <p:cNvPr id="14" name="直角三角形 13"/>
            <p:cNvSpPr/>
            <p:nvPr/>
          </p:nvSpPr>
          <p:spPr>
            <a:xfrm flipH="1">
              <a:off x="10955335" y="6592887"/>
              <a:ext cx="180975" cy="128588"/>
            </a:xfrm>
            <a:prstGeom prst="rtTriangl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866775" rtl="0" eaLnBrk="1" fontAlgn="base" latinLnBrk="0" hangingPunct="1">
                <a:lnSpc>
                  <a:spcPct val="100000"/>
                </a:lnSpc>
                <a:spcBef>
                  <a:spcPct val="0"/>
                </a:spcBef>
                <a:spcAft>
                  <a:spcPct val="0"/>
                </a:spcAft>
                <a:buClrTx/>
                <a:buSzTx/>
                <a:buFontTx/>
                <a:buNone/>
                <a:defRPr/>
              </a:pPr>
              <a:endParaRPr kumimoji="0" lang="zh-CN" altLang="en-US" sz="1895" b="0" i="0" u="none" strike="noStrike" kern="1200" cap="none" spc="0" normalizeH="0" baseline="0" noProof="0">
                <a:ln>
                  <a:noFill/>
                </a:ln>
                <a:solidFill>
                  <a:schemeClr val="lt1"/>
                </a:solidFill>
                <a:effectLst/>
                <a:uLnTx/>
                <a:uFillTx/>
                <a:latin typeface="+mn-lt"/>
                <a:ea typeface="+mn-ea"/>
                <a:cs typeface="+mn-cs"/>
              </a:endParaRPr>
            </a:p>
          </p:txBody>
        </p:sp>
      </p:grpSp>
      <p:sp>
        <p:nvSpPr>
          <p:cNvPr id="5128" name="矩形 11"/>
          <p:cNvSpPr/>
          <p:nvPr userDrawn="1"/>
        </p:nvSpPr>
        <p:spPr>
          <a:xfrm>
            <a:off x="10698814" y="6644252"/>
            <a:ext cx="341761" cy="252826"/>
          </a:xfrm>
          <a:prstGeom prst="rect">
            <a:avLst/>
          </a:prstGeom>
          <a:noFill/>
          <a:ln w="9525">
            <a:noFill/>
          </a:ln>
        </p:spPr>
        <p:txBody>
          <a:bodyPr wrap="none" anchor="t" anchorCtr="0">
            <a:spAutoFit/>
          </a:bodyPr>
          <a:lstStyle/>
          <a:p>
            <a:pPr lvl="0" algn="ctr"/>
            <a:fld id="{9A0DB2DC-4C9A-4742-B13C-FB6460FD3503}" type="slidenum">
              <a:rPr lang="zh-CN" altLang="en-US" sz="1045" dirty="0">
                <a:solidFill>
                  <a:schemeClr val="bg1"/>
                </a:solidFill>
                <a:latin typeface="Calibri" panose="020F0502020204030204" charset="0"/>
                <a:ea typeface="微软雅黑" panose="020B0503020204020204" pitchFamily="34" charset="-122"/>
              </a:rPr>
              <a:t>‹#›</a:t>
            </a:fld>
            <a:endParaRPr lang="zh-CN" altLang="en-US" sz="1045" dirty="0">
              <a:solidFill>
                <a:schemeClr val="bg1"/>
              </a:solidFill>
              <a:latin typeface="Calibri" panose="020F0502020204030204" charset="0"/>
              <a:ea typeface="微软雅黑" panose="020B0503020204020204" pitchFamily="34" charset="-122"/>
            </a:endParaRPr>
          </a:p>
        </p:txBody>
      </p:sp>
      <p:pic>
        <p:nvPicPr>
          <p:cNvPr id="5" name="图片 4"/>
          <p:cNvPicPr>
            <a:picLocks noChangeAspect="1"/>
          </p:cNvPicPr>
          <p:nvPr userDrawn="1"/>
        </p:nvPicPr>
        <p:blipFill>
          <a:blip r:embed="rId2"/>
          <a:stretch>
            <a:fillRect/>
          </a:stretch>
        </p:blipFill>
        <p:spPr>
          <a:xfrm>
            <a:off x="10249247" y="1"/>
            <a:ext cx="1582656" cy="537037"/>
          </a:xfrm>
          <a:prstGeom prst="rect">
            <a:avLst/>
          </a:prstGeom>
        </p:spPr>
      </p:pic>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8798D1B2-0155-2C42-8FCD-4DD1A1A832CF}" type="datetimeFigureOut">
              <a:rPr kumimoji="1" lang="zh-CN" altLang="en-US" smtClean="0"/>
              <a:t>2024/11/18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9627E565-3AA5-9A47-B96B-37A8C2A43969}" type="slidenum">
              <a:rPr kumimoji="1" lang="zh-CN" altLang="en-US" smtClean="0"/>
              <a:t>‹#›</a:t>
            </a:fld>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8798D1B2-0155-2C42-8FCD-4DD1A1A832CF}" type="datetimeFigureOut">
              <a:rPr kumimoji="1" lang="zh-CN" altLang="en-US" smtClean="0"/>
              <a:t>2024/11/18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9627E565-3AA5-9A47-B96B-37A8C2A43969}" type="slidenum">
              <a:rPr kumimoji="1" lang="zh-CN" altLang="en-US" smtClean="0"/>
              <a:t>‹#›</a:t>
            </a:fld>
            <a:endParaRPr kumimoji="1" lang="zh-CN" altLang="en-US"/>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389" y="365780"/>
            <a:ext cx="10515224" cy="1324636"/>
          </a:xfrm>
          <a:prstGeom prst="rect">
            <a:avLst/>
          </a:prstGeom>
          <a:noFill/>
          <a:ln w="9525">
            <a:noFill/>
          </a:ln>
        </p:spPr>
        <p:txBody>
          <a:bodyPr anchor="ctr" anchorCtr="0"/>
          <a:lstStyle/>
          <a:p>
            <a:pPr lvl="0"/>
            <a:r>
              <a:rPr lang="zh-CN" altLang="en-US" dirty="0"/>
              <a:t>单击此处编辑母版标题样式</a:t>
            </a:r>
          </a:p>
        </p:txBody>
      </p:sp>
      <p:sp>
        <p:nvSpPr>
          <p:cNvPr id="1027" name="文本占位符 2"/>
          <p:cNvSpPr>
            <a:spLocks noGrp="1"/>
          </p:cNvSpPr>
          <p:nvPr>
            <p:ph type="body"/>
          </p:nvPr>
        </p:nvSpPr>
        <p:spPr>
          <a:xfrm>
            <a:off x="838389" y="1825890"/>
            <a:ext cx="10515224" cy="4351729"/>
          </a:xfrm>
          <a:prstGeom prst="rect">
            <a:avLst/>
          </a:prstGeom>
          <a:noFill/>
          <a:ln w="9525">
            <a:noFill/>
          </a:ln>
        </p:spPr>
        <p:txBody>
          <a:bodyPr anchor="t" anchorCtr="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defRPr sz="1140">
                <a:solidFill>
                  <a:srgbClr val="898989"/>
                </a:solidFill>
              </a:defRPr>
            </a:lvl1pPr>
          </a:lstStyle>
          <a:p>
            <a:pPr lvl="0" fontAlgn="base"/>
            <a:fld id="{BB962C8B-B14F-4D97-AF65-F5344CB8AC3E}" type="datetimeFigureOut">
              <a:rPr lang="zh-CN" altLang="en-US" strike="noStrike" noProof="1" dirty="0">
                <a:latin typeface="Calibri" panose="020F0502020204030204" charset="0"/>
                <a:ea typeface="宋体" panose="02010600030101010101" pitchFamily="2" charset="-122"/>
                <a:cs typeface="+mn-cs"/>
              </a:rPr>
              <a:t>2024/11/18</a:t>
            </a:fld>
            <a:endParaRPr lang="zh-CN" altLang="en-US" strike="noStrike" noProof="1">
              <a:latin typeface="Calibri" panose="020F0502020204030204" charset="0"/>
            </a:endParaRPr>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40">
                <a:solidFill>
                  <a:schemeClr val="tx1">
                    <a:tint val="75000"/>
                  </a:schemeClr>
                </a:solidFill>
              </a:defRPr>
            </a:lvl1pPr>
          </a:lstStyle>
          <a:p>
            <a:pPr defTabSz="866775" fontAlgn="base">
              <a:spcBef>
                <a:spcPct val="0"/>
              </a:spcBef>
              <a:spcAft>
                <a:spcPct val="0"/>
              </a:spcAft>
              <a:defRPr/>
            </a:pPr>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40">
                <a:solidFill>
                  <a:srgbClr val="898989"/>
                </a:solidFill>
              </a:defRPr>
            </a:lvl1pPr>
          </a:lstStyle>
          <a:p>
            <a:pPr lvl="0" fontAlgn="base"/>
            <a:fld id="{9A0DB2DC-4C9A-4742-B13C-FB6460FD3503}" type="slidenum">
              <a:rPr lang="zh-CN" altLang="en-US" strike="noStrike" noProof="1" dirty="0">
                <a:latin typeface="Calibri" panose="020F0502020204030204" charset="0"/>
                <a:ea typeface="宋体" panose="02010600030101010101" pitchFamily="2" charset="-122"/>
                <a:cs typeface="+mn-cs"/>
              </a:rPr>
              <a:t>‹#›</a:t>
            </a:fld>
            <a:endParaRPr lang="zh-CN" altLang="en-US" strike="noStrike" noProof="1">
              <a:latin typeface="Calibri" panose="020F050202020403020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379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27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030" algn="l" defTabSz="866775" rtl="0" eaLnBrk="1" latinLnBrk="0" hangingPunct="1">
        <a:defRPr sz="1705" kern="1200">
          <a:solidFill>
            <a:schemeClr val="tx1"/>
          </a:solidFill>
          <a:latin typeface="+mn-lt"/>
          <a:ea typeface="+mn-ea"/>
          <a:cs typeface="+mn-cs"/>
        </a:defRPr>
      </a:lvl8pPr>
      <a:lvl9pPr marL="3467735" algn="l" defTabSz="866775" rtl="0" eaLnBrk="1" latinLnBrk="0" hangingPunct="1">
        <a:defRPr sz="17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notesSlide" Target="../notesSlides/notesSlide1.xml"/><Relationship Id="rId5" Type="http://schemas.openxmlformats.org/officeDocument/2006/relationships/tags" Target="../tags/tag6.xml"/><Relationship Id="rId10" Type="http://schemas.openxmlformats.org/officeDocument/2006/relationships/slideLayout" Target="../slideLayouts/slideLayout1.xml"/><Relationship Id="rId4" Type="http://schemas.openxmlformats.org/officeDocument/2006/relationships/tags" Target="../tags/tag5.xml"/><Relationship Id="rId9" Type="http://schemas.openxmlformats.org/officeDocument/2006/relationships/tags" Target="../tags/tag10.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2.jp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8.png"/><Relationship Id="rId4" Type="http://schemas.openxmlformats.org/officeDocument/2006/relationships/notesSlide" Target="../notesSlides/notesSlide1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 y="6026873"/>
            <a:ext cx="12219912" cy="180622"/>
            <a:chOff x="-1" y="6026873"/>
            <a:chExt cx="12219912" cy="180622"/>
          </a:xfrm>
        </p:grpSpPr>
        <p:sp>
          <p:nvSpPr>
            <p:cNvPr id="5" name="Pentagon 1"/>
            <p:cNvSpPr/>
            <p:nvPr/>
          </p:nvSpPr>
          <p:spPr>
            <a:xfrm>
              <a:off x="-1" y="6026875"/>
              <a:ext cx="7788759" cy="180620"/>
            </a:xfrm>
            <a:prstGeom prst="homePlate">
              <a:avLst/>
            </a:prstGeom>
            <a:solidFill>
              <a:srgbClr val="CD9C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等线" panose="02010600030101010101" charset="-122"/>
                <a:ea typeface="+mn-ea"/>
                <a:cs typeface="+mn-cs"/>
              </a:endParaRPr>
            </a:p>
          </p:txBody>
        </p:sp>
        <p:sp>
          <p:nvSpPr>
            <p:cNvPr id="6" name="Notched Right Arrow 8"/>
            <p:cNvSpPr/>
            <p:nvPr/>
          </p:nvSpPr>
          <p:spPr>
            <a:xfrm>
              <a:off x="7651911" y="6026873"/>
              <a:ext cx="1620000" cy="180620"/>
            </a:xfrm>
            <a:prstGeom prst="notchedRightArrow">
              <a:avLst>
                <a:gd name="adj1" fmla="val 100000"/>
                <a:gd name="adj2" fmla="val 50000"/>
              </a:avLst>
            </a:prstGeom>
            <a:solidFill>
              <a:srgbClr val="EAC0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等线" panose="02010600030101010101" charset="-122"/>
                <a:ea typeface="+mn-ea"/>
                <a:cs typeface="+mn-cs"/>
              </a:endParaRPr>
            </a:p>
          </p:txBody>
        </p:sp>
        <p:sp>
          <p:nvSpPr>
            <p:cNvPr id="7" name="Notched Right Arrow 8"/>
            <p:cNvSpPr/>
            <p:nvPr/>
          </p:nvSpPr>
          <p:spPr>
            <a:xfrm>
              <a:off x="9180379" y="6026875"/>
              <a:ext cx="1620000" cy="180620"/>
            </a:xfrm>
            <a:prstGeom prst="notchedRightArrow">
              <a:avLst>
                <a:gd name="adj1" fmla="val 100000"/>
                <a:gd name="adj2" fmla="val 50000"/>
              </a:avLst>
            </a:prstGeom>
            <a:solidFill>
              <a:srgbClr val="FFCE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等线" panose="02010600030101010101" charset="-122"/>
                <a:ea typeface="+mn-ea"/>
                <a:cs typeface="+mn-cs"/>
              </a:endParaRPr>
            </a:p>
          </p:txBody>
        </p:sp>
        <p:sp>
          <p:nvSpPr>
            <p:cNvPr id="8" name="Notched Right Arrow 6"/>
            <p:cNvSpPr/>
            <p:nvPr/>
          </p:nvSpPr>
          <p:spPr>
            <a:xfrm>
              <a:off x="10599911" y="6026875"/>
              <a:ext cx="1620000" cy="180620"/>
            </a:xfrm>
            <a:prstGeom prst="notchedRightArrow">
              <a:avLst>
                <a:gd name="adj1" fmla="val 100000"/>
                <a:gd name="adj2" fmla="val 50000"/>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等线" panose="02010600030101010101" charset="-122"/>
                <a:ea typeface="+mn-ea"/>
                <a:cs typeface="+mn-cs"/>
              </a:endParaRPr>
            </a:p>
          </p:txBody>
        </p:sp>
      </p:grpSp>
      <p:sp>
        <p:nvSpPr>
          <p:cNvPr id="9" name="文本框 8"/>
          <p:cNvSpPr txBox="1"/>
          <p:nvPr/>
        </p:nvSpPr>
        <p:spPr>
          <a:xfrm>
            <a:off x="3442607" y="1942404"/>
            <a:ext cx="5306785" cy="1384995"/>
          </a:xfrm>
          <a:prstGeom prst="rect">
            <a:avLst/>
          </a:prstGeom>
          <a:noFill/>
        </p:spPr>
        <p:txBody>
          <a:bodyPr wrap="square" rtlCol="0">
            <a:spAutoFit/>
          </a:bodyPr>
          <a:lstStyle/>
          <a:p>
            <a:pPr algn="ctr"/>
            <a:r>
              <a:rPr kumimoji="1" lang="zh-CN" altLang="en-US" sz="2800" b="1" spc="600" dirty="0">
                <a:solidFill>
                  <a:srgbClr val="CD9C15"/>
                </a:solidFill>
                <a:latin typeface="微软雅黑" panose="020B0503020204020204" pitchFamily="34" charset="-122"/>
                <a:ea typeface="微软雅黑" panose="020B0503020204020204" pitchFamily="34" charset="-122"/>
              </a:rPr>
              <a:t>债权投资计划业务</a:t>
            </a:r>
            <a:endParaRPr kumimoji="1" lang="en-US" altLang="zh-CN" sz="2800" b="1" spc="600" dirty="0">
              <a:solidFill>
                <a:srgbClr val="CD9C15"/>
              </a:solidFill>
              <a:latin typeface="微软雅黑" panose="020B0503020204020204" pitchFamily="34" charset="-122"/>
              <a:ea typeface="微软雅黑" panose="020B0503020204020204" pitchFamily="34" charset="-122"/>
            </a:endParaRPr>
          </a:p>
          <a:p>
            <a:pPr algn="ctr"/>
            <a:br>
              <a:rPr kumimoji="1" lang="zh-CN" altLang="en-US" sz="2800" b="1" spc="600" dirty="0">
                <a:solidFill>
                  <a:srgbClr val="CD9C15"/>
                </a:solidFill>
                <a:latin typeface="微软雅黑" panose="020B0503020204020204" pitchFamily="34" charset="-122"/>
                <a:ea typeface="微软雅黑" panose="020B0503020204020204" pitchFamily="34" charset="-122"/>
              </a:rPr>
            </a:br>
            <a:r>
              <a:rPr kumimoji="1" lang="zh-CN" altLang="en-US" sz="2800" b="1" spc="600" dirty="0">
                <a:solidFill>
                  <a:srgbClr val="CD9C15"/>
                </a:solidFill>
                <a:latin typeface="微软雅黑" panose="020B0503020204020204" pitchFamily="34" charset="-122"/>
                <a:ea typeface="微软雅黑" panose="020B0503020204020204" pitchFamily="34" charset="-122"/>
              </a:rPr>
              <a:t>内部交流</a:t>
            </a:r>
          </a:p>
        </p:txBody>
      </p:sp>
      <p:pic>
        <p:nvPicPr>
          <p:cNvPr id="3" name="图片 2"/>
          <p:cNvPicPr>
            <a:picLocks noChangeAspect="1"/>
          </p:cNvPicPr>
          <p:nvPr/>
        </p:nvPicPr>
        <p:blipFill>
          <a:blip r:embed="rId2"/>
          <a:stretch>
            <a:fillRect/>
          </a:stretch>
        </p:blipFill>
        <p:spPr>
          <a:xfrm>
            <a:off x="533446" y="648403"/>
            <a:ext cx="3163910" cy="1073596"/>
          </a:xfrm>
          <a:prstGeom prst="rect">
            <a:avLst/>
          </a:prstGeom>
        </p:spPr>
      </p:pic>
      <p:sp>
        <p:nvSpPr>
          <p:cNvPr id="11" name="文本框 10">
            <a:extLst>
              <a:ext uri="{FF2B5EF4-FFF2-40B4-BE49-F238E27FC236}">
                <a16:creationId xmlns:a16="http://schemas.microsoft.com/office/drawing/2014/main" id="{98B7053D-B19A-7F02-9ED9-1FA8E0198703}"/>
              </a:ext>
            </a:extLst>
          </p:cNvPr>
          <p:cNvSpPr txBox="1"/>
          <p:nvPr/>
        </p:nvSpPr>
        <p:spPr>
          <a:xfrm>
            <a:off x="3889342" y="3745681"/>
            <a:ext cx="4413316" cy="1689052"/>
          </a:xfrm>
          <a:prstGeom prst="rect">
            <a:avLst/>
          </a:prstGeom>
          <a:noFill/>
        </p:spPr>
        <p:txBody>
          <a:bodyPr wrap="square" rtlCol="0">
            <a:spAutoFit/>
          </a:bodyPr>
          <a:lstStyle/>
          <a:p>
            <a:pPr algn="ctr">
              <a:lnSpc>
                <a:spcPct val="150000"/>
              </a:lnSpc>
            </a:pPr>
            <a:r>
              <a:rPr kumimoji="1"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创新投资部</a:t>
            </a:r>
            <a:endParaRPr kumimoji="1"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50000"/>
              </a:lnSpc>
            </a:pPr>
            <a:r>
              <a:rPr kumimoji="1"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王少斌</a:t>
            </a:r>
          </a:p>
          <a:p>
            <a:pPr algn="ctr">
              <a:lnSpc>
                <a:spcPct val="150000"/>
              </a:lnSpc>
            </a:pPr>
            <a:r>
              <a:rPr kumimoji="1"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rPr>
              <a:t>2024</a:t>
            </a:r>
            <a:r>
              <a:rPr kumimoji="1"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年</a:t>
            </a:r>
            <a:r>
              <a:rPr kumimoji="1"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rPr>
              <a:t>11</a:t>
            </a:r>
            <a:r>
              <a:rPr kumimoji="1"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月</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C9752B9E-BE66-6881-AD9F-329CA1B97414}"/>
              </a:ext>
            </a:extLst>
          </p:cNvPr>
          <p:cNvSpPr txBox="1"/>
          <p:nvPr/>
        </p:nvSpPr>
        <p:spPr>
          <a:xfrm>
            <a:off x="1048870" y="101660"/>
            <a:ext cx="3401210"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rPr>
              <a:t>产品本身</a:t>
            </a:r>
            <a:endParaRPr lang="en-US" altLang="zh-CN" sz="2000" b="1" dirty="0">
              <a:solidFill>
                <a:schemeClr val="bg1"/>
              </a:solidFill>
            </a:endParaRPr>
          </a:p>
        </p:txBody>
      </p:sp>
      <p:sp>
        <p:nvSpPr>
          <p:cNvPr id="3" name="文本框 2">
            <a:extLst>
              <a:ext uri="{FF2B5EF4-FFF2-40B4-BE49-F238E27FC236}">
                <a16:creationId xmlns:a16="http://schemas.microsoft.com/office/drawing/2014/main" id="{3037329D-AD1C-A9E0-7AEC-B0EB59D9C6D3}"/>
              </a:ext>
            </a:extLst>
          </p:cNvPr>
          <p:cNvSpPr txBox="1"/>
          <p:nvPr/>
        </p:nvSpPr>
        <p:spPr>
          <a:xfrm>
            <a:off x="755511" y="1718722"/>
            <a:ext cx="4826498" cy="3374129"/>
          </a:xfrm>
          <a:prstGeom prst="rect">
            <a:avLst/>
          </a:prstGeom>
          <a:noFill/>
        </p:spPr>
        <p:txBody>
          <a:bodyPr wrap="square">
            <a:spAutoFit/>
          </a:bodyPr>
          <a:lstStyle/>
          <a:p>
            <a:pPr>
              <a:lnSpc>
                <a:spcPct val="150000"/>
              </a:lnSpc>
            </a:pPr>
            <a:r>
              <a:rPr lang="zh-CN" altLang="en-US" b="1" dirty="0">
                <a:latin typeface="微软雅黑" panose="020B0503020204020204" pitchFamily="34" charset="-122"/>
                <a:ea typeface="微软雅黑" panose="020B0503020204020204" pitchFamily="34" charset="-122"/>
              </a:rPr>
              <a:t>监管要求：</a:t>
            </a:r>
            <a:endParaRPr lang="en-US" altLang="zh-CN" b="1"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本细则所称债权投资计划，是指保险资产管理机构作为受托人面向委托人发行受益凭证，募集资金以</a:t>
            </a:r>
            <a:r>
              <a:rPr lang="zh-CN" altLang="en-US" b="1" dirty="0">
                <a:latin typeface="微软雅黑" panose="020B0503020204020204" pitchFamily="34" charset="-122"/>
                <a:ea typeface="微软雅黑" panose="020B0503020204020204" pitchFamily="34" charset="-122"/>
              </a:rPr>
              <a:t>债权</a:t>
            </a:r>
            <a:r>
              <a:rPr lang="zh-CN" altLang="en-US" dirty="0">
                <a:latin typeface="微软雅黑" panose="020B0503020204020204" pitchFamily="34" charset="-122"/>
                <a:ea typeface="微软雅黑" panose="020B0503020204020204" pitchFamily="34" charset="-122"/>
              </a:rPr>
              <a:t>方式主要投资基础设施、非基础设施类不动产等符合国家政策的项目，并按照约定条件和实际投资收益情况向投资者支付收益、不保证本金支付和收益水平的保险</a:t>
            </a:r>
            <a:r>
              <a:rPr lang="zh-CN" altLang="en-US" b="1" dirty="0">
                <a:latin typeface="微软雅黑" panose="020B0503020204020204" pitchFamily="34" charset="-122"/>
                <a:ea typeface="微软雅黑" panose="020B0503020204020204" pitchFamily="34" charset="-122"/>
              </a:rPr>
              <a:t>资产管理产品</a:t>
            </a:r>
            <a:r>
              <a:rPr lang="zh-CN" altLang="en-US" dirty="0">
                <a:latin typeface="微软雅黑" panose="020B0503020204020204" pitchFamily="34" charset="-122"/>
                <a:ea typeface="微软雅黑" panose="020B0503020204020204" pitchFamily="34" charset="-122"/>
              </a:rPr>
              <a:t>。</a:t>
            </a:r>
          </a:p>
        </p:txBody>
      </p:sp>
      <p:sp>
        <p:nvSpPr>
          <p:cNvPr id="4" name="文本框 3">
            <a:extLst>
              <a:ext uri="{FF2B5EF4-FFF2-40B4-BE49-F238E27FC236}">
                <a16:creationId xmlns:a16="http://schemas.microsoft.com/office/drawing/2014/main" id="{6F73988B-69A2-5E16-9906-5D6DA9E78867}"/>
              </a:ext>
            </a:extLst>
          </p:cNvPr>
          <p:cNvSpPr txBox="1"/>
          <p:nvPr/>
        </p:nvSpPr>
        <p:spPr>
          <a:xfrm>
            <a:off x="6095999" y="1797378"/>
            <a:ext cx="5292229" cy="3374129"/>
          </a:xfrm>
          <a:prstGeom prst="rect">
            <a:avLst/>
          </a:prstGeom>
          <a:noFill/>
        </p:spPr>
        <p:txBody>
          <a:bodyPr wrap="square">
            <a:spAutoFit/>
          </a:bodyPr>
          <a:lstStyle/>
          <a:p>
            <a:pPr>
              <a:lnSpc>
                <a:spcPct val="150000"/>
              </a:lnSpc>
            </a:pPr>
            <a:r>
              <a:rPr lang="zh-CN" altLang="en-US" b="1" dirty="0">
                <a:latin typeface="微软雅黑" panose="020B0503020204020204" pitchFamily="34" charset="-122"/>
                <a:ea typeface="微软雅黑" panose="020B0503020204020204" pitchFamily="34" charset="-122"/>
              </a:rPr>
              <a:t>关注要点：</a:t>
            </a:r>
            <a:endParaRPr lang="en-US" altLang="zh-CN" b="1"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大类区分基础设施和不动产，固定期限和永续类；</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固定期限区分协商一致延期和提前还款权；（例如</a:t>
            </a:r>
            <a:r>
              <a:rPr lang="en-US" altLang="zh-CN" dirty="0">
                <a:latin typeface="微软雅黑" panose="020B0503020204020204" pitchFamily="34" charset="-122"/>
                <a:ea typeface="微软雅黑" panose="020B0503020204020204" pitchFamily="34" charset="-122"/>
              </a:rPr>
              <a:t>5-2</a:t>
            </a:r>
            <a:r>
              <a:rPr lang="zh-CN" altLang="en-US" dirty="0">
                <a:latin typeface="微软雅黑" panose="020B0503020204020204" pitchFamily="34" charset="-122"/>
                <a:ea typeface="微软雅黑" panose="020B0503020204020204" pitchFamily="34" charset="-122"/>
              </a:rPr>
              <a:t>和</a:t>
            </a:r>
            <a:r>
              <a:rPr lang="en-US" altLang="zh-CN" dirty="0">
                <a:latin typeface="微软雅黑" panose="020B0503020204020204" pitchFamily="34" charset="-122"/>
                <a:ea typeface="微软雅黑" panose="020B0503020204020204" pitchFamily="34" charset="-122"/>
              </a:rPr>
              <a:t>3+2</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债权投资计划命名关注点，产品类别命名；</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锁定项目，并且有</a:t>
            </a:r>
            <a:r>
              <a:rPr lang="en-US" altLang="zh-CN" dirty="0">
                <a:latin typeface="微软雅黑" panose="020B0503020204020204" pitchFamily="34" charset="-122"/>
                <a:ea typeface="微软雅黑" panose="020B0503020204020204" pitchFamily="34" charset="-122"/>
              </a:rPr>
              <a:t>12+24</a:t>
            </a:r>
            <a:r>
              <a:rPr lang="zh-CN" altLang="en-US" dirty="0">
                <a:latin typeface="微软雅黑" panose="020B0503020204020204" pitchFamily="34" charset="-122"/>
                <a:ea typeface="微软雅黑" panose="020B0503020204020204" pitchFamily="34" charset="-122"/>
              </a:rPr>
              <a:t>个月发行锁定期；</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注销发行和终止发行；</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首期募集规模限制，分期分笔发行区别。</a:t>
            </a:r>
            <a:endParaRPr lang="en-US" altLang="zh-CN" dirty="0">
              <a:latin typeface="微软雅黑" panose="020B0503020204020204" pitchFamily="34" charset="-122"/>
              <a:ea typeface="微软雅黑" panose="020B0503020204020204" pitchFamily="34" charset="-122"/>
            </a:endParaRPr>
          </a:p>
        </p:txBody>
      </p:sp>
      <p:sp>
        <p:nvSpPr>
          <p:cNvPr id="5" name="圆角矩形 71">
            <a:extLst>
              <a:ext uri="{FF2B5EF4-FFF2-40B4-BE49-F238E27FC236}">
                <a16:creationId xmlns:a16="http://schemas.microsoft.com/office/drawing/2014/main" id="{C144EE6C-2599-31F2-709B-7849D9A1B56C}"/>
              </a:ext>
            </a:extLst>
          </p:cNvPr>
          <p:cNvSpPr/>
          <p:nvPr/>
        </p:nvSpPr>
        <p:spPr>
          <a:xfrm>
            <a:off x="1524689" y="669731"/>
            <a:ext cx="3633643" cy="904786"/>
          </a:xfrm>
          <a:prstGeom prst="roundRect">
            <a:avLst/>
          </a:prstGeom>
          <a:solidFill>
            <a:srgbClr val="D49B06"/>
          </a:solidFill>
          <a:ln w="25400" cap="flat" cmpd="sng" algn="ctr">
            <a:noFill/>
            <a:prstDash val="solid"/>
            <a:headEnd type="none" w="med" len="med"/>
            <a:tailEnd type="none" w="med" len="med"/>
          </a:ln>
          <a:effectLst/>
        </p:spPr>
        <p:txBody>
          <a:bodyPr vert="horz" wrap="square" lIns="91440" tIns="45720" rIns="91440" bIns="45720" numCol="1" rtlCol="0"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中邮资管</a:t>
            </a:r>
            <a:r>
              <a:rPr kumimoji="0" lang="en-US" altLang="zh-CN"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-XXXX</a:t>
            </a: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债权投资计划</a:t>
            </a:r>
          </a:p>
        </p:txBody>
      </p:sp>
      <p:pic>
        <p:nvPicPr>
          <p:cNvPr id="6" name="图片 5">
            <a:extLst>
              <a:ext uri="{FF2B5EF4-FFF2-40B4-BE49-F238E27FC236}">
                <a16:creationId xmlns:a16="http://schemas.microsoft.com/office/drawing/2014/main" id="{C5B2D81D-C041-19EC-5BB7-2FD061BB0CF5}"/>
              </a:ext>
            </a:extLst>
          </p:cNvPr>
          <p:cNvPicPr>
            <a:picLocks noChangeAspect="1"/>
          </p:cNvPicPr>
          <p:nvPr/>
        </p:nvPicPr>
        <p:blipFill>
          <a:blip r:embed="rId3"/>
          <a:stretch>
            <a:fillRect/>
          </a:stretch>
        </p:blipFill>
        <p:spPr>
          <a:xfrm>
            <a:off x="785812" y="5260812"/>
            <a:ext cx="10620375" cy="1428750"/>
          </a:xfrm>
          <a:prstGeom prst="rect">
            <a:avLst/>
          </a:prstGeom>
        </p:spPr>
      </p:pic>
      <p:pic>
        <p:nvPicPr>
          <p:cNvPr id="8" name="图片 7">
            <a:extLst>
              <a:ext uri="{FF2B5EF4-FFF2-40B4-BE49-F238E27FC236}">
                <a16:creationId xmlns:a16="http://schemas.microsoft.com/office/drawing/2014/main" id="{850B3995-B2C4-AD2C-5E8E-D84E01CBF1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5661" y="669731"/>
            <a:ext cx="5572903" cy="1190791"/>
          </a:xfrm>
          <a:prstGeom prst="rect">
            <a:avLst/>
          </a:prstGeom>
        </p:spPr>
      </p:pic>
    </p:spTree>
    <p:extLst>
      <p:ext uri="{BB962C8B-B14F-4D97-AF65-F5344CB8AC3E}">
        <p14:creationId xmlns:p14="http://schemas.microsoft.com/office/powerpoint/2010/main" val="274834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3DD1CF46-EAA2-B1CF-6DDB-E947741BAF5F}"/>
              </a:ext>
            </a:extLst>
          </p:cNvPr>
          <p:cNvSpPr txBox="1"/>
          <p:nvPr/>
        </p:nvSpPr>
        <p:spPr>
          <a:xfrm>
            <a:off x="1000102" y="113852"/>
            <a:ext cx="1990165" cy="400110"/>
          </a:xfrm>
          <a:prstGeom prst="rect">
            <a:avLst/>
          </a:prstGeom>
          <a:noFill/>
        </p:spPr>
        <p:txBody>
          <a:bodyPr wrap="squar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投资计划类型</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pic>
        <p:nvPicPr>
          <p:cNvPr id="6" name="图片 5" descr="文本&#10;&#10;描述已自动生成">
            <a:extLst>
              <a:ext uri="{FF2B5EF4-FFF2-40B4-BE49-F238E27FC236}">
                <a16:creationId xmlns:a16="http://schemas.microsoft.com/office/drawing/2014/main" id="{6A71A93D-F275-7618-7419-A6428F748C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991" y="920677"/>
            <a:ext cx="4733925" cy="4572000"/>
          </a:xfrm>
          <a:prstGeom prst="rect">
            <a:avLst/>
          </a:prstGeom>
        </p:spPr>
      </p:pic>
      <p:sp>
        <p:nvSpPr>
          <p:cNvPr id="8" name="文本框 7">
            <a:extLst>
              <a:ext uri="{FF2B5EF4-FFF2-40B4-BE49-F238E27FC236}">
                <a16:creationId xmlns:a16="http://schemas.microsoft.com/office/drawing/2014/main" id="{4F65BA66-B1D2-F54C-38C5-8E337F3B3BC8}"/>
              </a:ext>
            </a:extLst>
          </p:cNvPr>
          <p:cNvSpPr txBox="1"/>
          <p:nvPr/>
        </p:nvSpPr>
        <p:spPr>
          <a:xfrm>
            <a:off x="1694412" y="5745504"/>
            <a:ext cx="2336450" cy="369332"/>
          </a:xfrm>
          <a:prstGeom prst="rect">
            <a:avLst/>
          </a:prstGeom>
          <a:noFill/>
        </p:spPr>
        <p:txBody>
          <a:bodyPr wrap="square">
            <a:spAutoFit/>
          </a:bodyPr>
          <a:lstStyle/>
          <a:p>
            <a:r>
              <a:rPr lang="zh-CN" altLang="en-US" dirty="0">
                <a:latin typeface="微软雅黑" panose="020B0503020204020204" pitchFamily="34" charset="-122"/>
                <a:ea typeface="微软雅黑" panose="020B0503020204020204" pitchFamily="34" charset="-122"/>
              </a:rPr>
              <a:t>典型</a:t>
            </a:r>
            <a:r>
              <a:rPr lang="en-US" altLang="zh-CN" dirty="0">
                <a:latin typeface="微软雅黑" panose="020B0503020204020204" pitchFamily="34" charset="-122"/>
                <a:ea typeface="微软雅黑" panose="020B0503020204020204" pitchFamily="34" charset="-122"/>
              </a:rPr>
              <a:t>3+3*N</a:t>
            </a:r>
            <a:r>
              <a:rPr lang="zh-CN" altLang="en-US" dirty="0">
                <a:latin typeface="微软雅黑" panose="020B0503020204020204" pitchFamily="34" charset="-122"/>
                <a:ea typeface="微软雅黑" panose="020B0503020204020204" pitchFamily="34" charset="-122"/>
              </a:rPr>
              <a:t>产品</a:t>
            </a:r>
          </a:p>
        </p:txBody>
      </p:sp>
      <p:pic>
        <p:nvPicPr>
          <p:cNvPr id="3" name="图片 2">
            <a:extLst>
              <a:ext uri="{FF2B5EF4-FFF2-40B4-BE49-F238E27FC236}">
                <a16:creationId xmlns:a16="http://schemas.microsoft.com/office/drawing/2014/main" id="{29B392A4-1C6A-C7A6-DA99-F72FBDE97F4C}"/>
              </a:ext>
            </a:extLst>
          </p:cNvPr>
          <p:cNvPicPr>
            <a:picLocks noChangeAspect="1"/>
          </p:cNvPicPr>
          <p:nvPr/>
        </p:nvPicPr>
        <p:blipFill>
          <a:blip r:embed="rId3"/>
          <a:stretch>
            <a:fillRect/>
          </a:stretch>
        </p:blipFill>
        <p:spPr>
          <a:xfrm>
            <a:off x="5494309" y="1096889"/>
            <a:ext cx="6362700" cy="4219575"/>
          </a:xfrm>
          <a:prstGeom prst="rect">
            <a:avLst/>
          </a:prstGeom>
        </p:spPr>
      </p:pic>
    </p:spTree>
    <p:extLst>
      <p:ext uri="{BB962C8B-B14F-4D97-AF65-F5344CB8AC3E}">
        <p14:creationId xmlns:p14="http://schemas.microsoft.com/office/powerpoint/2010/main" val="2753875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4AAB8ED-F895-32A4-8D3F-E7D45BB781C2}"/>
              </a:ext>
            </a:extLst>
          </p:cNvPr>
          <p:cNvSpPr txBox="1"/>
          <p:nvPr/>
        </p:nvSpPr>
        <p:spPr>
          <a:xfrm>
            <a:off x="1000102" y="113852"/>
            <a:ext cx="298668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委托人</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3" name="圆角矩形 75">
            <a:extLst>
              <a:ext uri="{FF2B5EF4-FFF2-40B4-BE49-F238E27FC236}">
                <a16:creationId xmlns:a16="http://schemas.microsoft.com/office/drawing/2014/main" id="{31F36D85-9851-0C95-3FB2-B51F6DEEA633}"/>
              </a:ext>
            </a:extLst>
          </p:cNvPr>
          <p:cNvSpPr/>
          <p:nvPr/>
        </p:nvSpPr>
        <p:spPr>
          <a:xfrm>
            <a:off x="1048870" y="1377229"/>
            <a:ext cx="1685959" cy="1085394"/>
          </a:xfrm>
          <a:prstGeom prst="roundRect">
            <a:avLst/>
          </a:prstGeom>
          <a:solidFill>
            <a:srgbClr val="CD9C15"/>
          </a:solidFill>
          <a:ln w="25400" cap="flat" cmpd="sng" algn="ctr">
            <a:noFill/>
            <a:prstDash val="solid"/>
          </a:ln>
          <a:effectLst/>
        </p:spPr>
        <p:txBody>
          <a:bodyPr vert="horz" wrap="square" lIns="91440" tIns="45720" rIns="91440" bIns="45720" numCol="1" anchor="ctr" anchorCtr="1" compatLnSpc="1"/>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宋体" panose="02010600030101010101" pitchFamily="2" charset="-122"/>
              </a:rPr>
              <a:t>合格机构投资者</a:t>
            </a:r>
            <a:endParaRPr kumimoji="0" lang="en-US" altLang="zh-CN"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宋体" panose="02010600030101010101" pitchFamily="2" charset="-122"/>
              </a:rPr>
              <a:t>（委托人）</a:t>
            </a:r>
          </a:p>
        </p:txBody>
      </p:sp>
      <p:sp>
        <p:nvSpPr>
          <p:cNvPr id="4" name="圆角矩形 71">
            <a:extLst>
              <a:ext uri="{FF2B5EF4-FFF2-40B4-BE49-F238E27FC236}">
                <a16:creationId xmlns:a16="http://schemas.microsoft.com/office/drawing/2014/main" id="{C35F6BC3-5C51-2AD4-F0DC-C6EA2406F984}"/>
              </a:ext>
            </a:extLst>
          </p:cNvPr>
          <p:cNvSpPr/>
          <p:nvPr/>
        </p:nvSpPr>
        <p:spPr>
          <a:xfrm>
            <a:off x="4005130" y="1377229"/>
            <a:ext cx="1685960" cy="1112195"/>
          </a:xfrm>
          <a:prstGeom prst="roundRect">
            <a:avLst/>
          </a:prstGeom>
          <a:solidFill>
            <a:srgbClr val="CD9C15"/>
          </a:solidFill>
          <a:ln w="25400" cap="flat" cmpd="sng" algn="ctr">
            <a:noFill/>
            <a:prstDash val="solid"/>
            <a:headEnd type="none" w="med" len="med"/>
            <a:tailEnd type="none" w="med" len="med"/>
          </a:ln>
          <a:effectLst/>
        </p:spPr>
        <p:txBody>
          <a:bodyPr vert="horz" wrap="square" lIns="91440" tIns="45720" rIns="91440" bIns="45720" numCol="1" rtlCol="0" anchor="ctr" anchorCtr="0" compatLnSpc="1"/>
          <a:lstStyle/>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Arial Unicode MS" panose="020B0604020202020204" pitchFamily="34" charset="-122"/>
              </a:rPr>
              <a:t>中邮资管</a:t>
            </a:r>
            <a:r>
              <a:rPr kumimoji="0" lang="en-US" altLang="zh-CN"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Arial Unicode MS" panose="020B0604020202020204" pitchFamily="34" charset="-122"/>
              </a:rPr>
              <a:t>-XXXX</a:t>
            </a:r>
          </a:p>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Arial Unicode MS" panose="020B0604020202020204" pitchFamily="34" charset="-122"/>
              </a:rPr>
              <a:t>债权投资计划</a:t>
            </a:r>
          </a:p>
        </p:txBody>
      </p:sp>
      <p:cxnSp>
        <p:nvCxnSpPr>
          <p:cNvPr id="5" name="直接箭头连接符 4">
            <a:extLst>
              <a:ext uri="{FF2B5EF4-FFF2-40B4-BE49-F238E27FC236}">
                <a16:creationId xmlns:a16="http://schemas.microsoft.com/office/drawing/2014/main" id="{94E358FB-3C57-0BDB-5C37-531C4E28D86B}"/>
              </a:ext>
            </a:extLst>
          </p:cNvPr>
          <p:cNvCxnSpPr/>
          <p:nvPr/>
        </p:nvCxnSpPr>
        <p:spPr>
          <a:xfrm flipH="1">
            <a:off x="2768361" y="2023562"/>
            <a:ext cx="119656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 name="直接箭头连接符 5">
            <a:extLst>
              <a:ext uri="{FF2B5EF4-FFF2-40B4-BE49-F238E27FC236}">
                <a16:creationId xmlns:a16="http://schemas.microsoft.com/office/drawing/2014/main" id="{27C509CF-EB82-67AC-42C5-2462BAA1188D}"/>
              </a:ext>
            </a:extLst>
          </p:cNvPr>
          <p:cNvCxnSpPr/>
          <p:nvPr/>
        </p:nvCxnSpPr>
        <p:spPr>
          <a:xfrm>
            <a:off x="2768361" y="1828311"/>
            <a:ext cx="119656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 name="TextBox 31">
            <a:extLst>
              <a:ext uri="{FF2B5EF4-FFF2-40B4-BE49-F238E27FC236}">
                <a16:creationId xmlns:a16="http://schemas.microsoft.com/office/drawing/2014/main" id="{4BEB8C1F-EABC-0C51-9F13-DFC1E4A53A04}"/>
              </a:ext>
            </a:extLst>
          </p:cNvPr>
          <p:cNvSpPr txBox="1"/>
          <p:nvPr/>
        </p:nvSpPr>
        <p:spPr>
          <a:xfrm>
            <a:off x="2842339" y="1564801"/>
            <a:ext cx="102385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投资资金</a:t>
            </a:r>
            <a:endParaRPr kumimoji="0" lang="en-US" altLang="zh-CN"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8" name="TextBox 31">
            <a:extLst>
              <a:ext uri="{FF2B5EF4-FFF2-40B4-BE49-F238E27FC236}">
                <a16:creationId xmlns:a16="http://schemas.microsoft.com/office/drawing/2014/main" id="{86FA995F-C93C-55F2-FB77-2EFAA2D49AF1}"/>
              </a:ext>
            </a:extLst>
          </p:cNvPr>
          <p:cNvSpPr txBox="1"/>
          <p:nvPr/>
        </p:nvSpPr>
        <p:spPr>
          <a:xfrm>
            <a:off x="2873767" y="2072694"/>
            <a:ext cx="102385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投资计划份额</a:t>
            </a:r>
            <a:endParaRPr kumimoji="0" lang="en-US" altLang="zh-CN"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1105DB4D-3C75-6E79-2BC9-45D21285B017}"/>
              </a:ext>
            </a:extLst>
          </p:cNvPr>
          <p:cNvSpPr txBox="1"/>
          <p:nvPr/>
        </p:nvSpPr>
        <p:spPr>
          <a:xfrm>
            <a:off x="1048870" y="3428999"/>
            <a:ext cx="4334933" cy="1200329"/>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监管要求：</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号令关于委托人、受益人相关要求。</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实施细则所称委托人是指符合</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产品办法</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规定的</a:t>
            </a:r>
            <a:r>
              <a:rPr lang="zh-CN" altLang="en-US" b="1" dirty="0">
                <a:latin typeface="微软雅黑" panose="020B0503020204020204" pitchFamily="34" charset="-122"/>
                <a:ea typeface="微软雅黑" panose="020B0503020204020204" pitchFamily="34" charset="-122"/>
              </a:rPr>
              <a:t>合格机构投资者</a:t>
            </a:r>
            <a:r>
              <a:rPr lang="zh-CN" altLang="en-US" dirty="0">
                <a:latin typeface="微软雅黑" panose="020B0503020204020204" pitchFamily="34" charset="-122"/>
                <a:ea typeface="微软雅黑" panose="020B0503020204020204" pitchFamily="34" charset="-122"/>
              </a:rPr>
              <a:t>。</a:t>
            </a:r>
          </a:p>
        </p:txBody>
      </p:sp>
      <p:sp>
        <p:nvSpPr>
          <p:cNvPr id="10" name="文本框 9">
            <a:extLst>
              <a:ext uri="{FF2B5EF4-FFF2-40B4-BE49-F238E27FC236}">
                <a16:creationId xmlns:a16="http://schemas.microsoft.com/office/drawing/2014/main" id="{B8E0F869-2173-43E9-5EEE-02642E6D6CCE}"/>
              </a:ext>
            </a:extLst>
          </p:cNvPr>
          <p:cNvSpPr txBox="1"/>
          <p:nvPr/>
        </p:nvSpPr>
        <p:spPr>
          <a:xfrm>
            <a:off x="6606828" y="3613666"/>
            <a:ext cx="4612868" cy="2031325"/>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关注点：</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针对不同投资人，可分别表述“期”“笔”</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委托人和受益人可以不同</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受益人大会的召开，全体受益人大会和各期受益人大会，避免大资金裹挟小资金；</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受益人大会聘请独立监督人，受托人作为议案建议，最终由受益人大会审议。</a:t>
            </a:r>
            <a:endParaRPr lang="en-US" altLang="zh-CN"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1CD57505-90BF-30A9-4EB6-659EA6B560C4}"/>
              </a:ext>
            </a:extLst>
          </p:cNvPr>
          <p:cNvPicPr>
            <a:picLocks noChangeAspect="1"/>
          </p:cNvPicPr>
          <p:nvPr/>
        </p:nvPicPr>
        <p:blipFill>
          <a:blip r:embed="rId3"/>
          <a:stretch>
            <a:fillRect/>
          </a:stretch>
        </p:blipFill>
        <p:spPr>
          <a:xfrm>
            <a:off x="6606828" y="866310"/>
            <a:ext cx="4265427" cy="2412767"/>
          </a:xfrm>
          <a:prstGeom prst="rect">
            <a:avLst/>
          </a:prstGeom>
        </p:spPr>
      </p:pic>
    </p:spTree>
    <p:extLst>
      <p:ext uri="{BB962C8B-B14F-4D97-AF65-F5344CB8AC3E}">
        <p14:creationId xmlns:p14="http://schemas.microsoft.com/office/powerpoint/2010/main" val="2926326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75">
            <a:extLst>
              <a:ext uri="{FF2B5EF4-FFF2-40B4-BE49-F238E27FC236}">
                <a16:creationId xmlns:a16="http://schemas.microsoft.com/office/drawing/2014/main" id="{9C0DEAC0-63ED-610A-ED97-BFDB2DFFA916}"/>
              </a:ext>
            </a:extLst>
          </p:cNvPr>
          <p:cNvSpPr/>
          <p:nvPr/>
        </p:nvSpPr>
        <p:spPr>
          <a:xfrm>
            <a:off x="405031" y="1418781"/>
            <a:ext cx="1685959" cy="1085394"/>
          </a:xfrm>
          <a:prstGeom prst="roundRect">
            <a:avLst/>
          </a:prstGeom>
          <a:solidFill>
            <a:srgbClr val="FEFEFE"/>
          </a:solidFill>
          <a:ln w="25400" cap="flat" cmpd="sng" algn="ctr">
            <a:solidFill>
              <a:srgbClr val="CD9C15"/>
            </a:solidFill>
            <a:prstDash val="solid"/>
          </a:ln>
          <a:effectLst/>
        </p:spPr>
        <p:txBody>
          <a:bodyPr vert="horz" wrap="square" lIns="91440" tIns="45720" rIns="91440" bIns="45720" numCol="1" anchor="ctr" anchorCtr="1" compatLnSpc="1"/>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圆角矩形 71">
            <a:extLst>
              <a:ext uri="{FF2B5EF4-FFF2-40B4-BE49-F238E27FC236}">
                <a16:creationId xmlns:a16="http://schemas.microsoft.com/office/drawing/2014/main" id="{8B2DB661-E3FA-D82F-CFBB-132A44258DDC}"/>
              </a:ext>
            </a:extLst>
          </p:cNvPr>
          <p:cNvSpPr/>
          <p:nvPr/>
        </p:nvSpPr>
        <p:spPr>
          <a:xfrm>
            <a:off x="3361291" y="1418781"/>
            <a:ext cx="1685960" cy="1112195"/>
          </a:xfrm>
          <a:prstGeom prst="roundRect">
            <a:avLst/>
          </a:prstGeom>
          <a:solidFill>
            <a:srgbClr val="CD9C15"/>
          </a:solidFill>
          <a:ln w="25400" cap="flat" cmpd="sng" algn="ctr">
            <a:noFill/>
            <a:prstDash val="solid"/>
            <a:headEnd type="none" w="med" len="med"/>
            <a:tailEnd type="none" w="med" len="med"/>
          </a:ln>
          <a:effectLst/>
        </p:spPr>
        <p:txBody>
          <a:bodyPr vert="horz" wrap="square" lIns="91440" tIns="45720" rIns="91440" bIns="45720" numCol="1" rtlCol="0" anchor="ctr" anchorCtr="0" compatLnSpc="1"/>
          <a:lstStyle/>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中邮资管</a:t>
            </a:r>
            <a:r>
              <a:rPr kumimoji="0" lang="en-US" altLang="zh-CN"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-XXXX</a:t>
            </a:r>
          </a:p>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债权投资计划</a:t>
            </a:r>
          </a:p>
        </p:txBody>
      </p:sp>
      <p:sp>
        <p:nvSpPr>
          <p:cNvPr id="4" name="TextBox 106">
            <a:extLst>
              <a:ext uri="{FF2B5EF4-FFF2-40B4-BE49-F238E27FC236}">
                <a16:creationId xmlns:a16="http://schemas.microsoft.com/office/drawing/2014/main" id="{B7203DA2-50FF-1F40-41D5-433FFF0CAC5D}"/>
              </a:ext>
            </a:extLst>
          </p:cNvPr>
          <p:cNvSpPr txBox="1"/>
          <p:nvPr/>
        </p:nvSpPr>
        <p:spPr>
          <a:xfrm>
            <a:off x="2412171" y="1574714"/>
            <a:ext cx="71945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发起设立</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 name="直接箭头连接符 4">
            <a:extLst>
              <a:ext uri="{FF2B5EF4-FFF2-40B4-BE49-F238E27FC236}">
                <a16:creationId xmlns:a16="http://schemas.microsoft.com/office/drawing/2014/main" id="{1BD83933-391E-80D1-7EFF-F012DBB4B664}"/>
              </a:ext>
            </a:extLst>
          </p:cNvPr>
          <p:cNvCxnSpPr>
            <a:stCxn id="2" idx="3"/>
            <a:endCxn id="3" idx="1"/>
          </p:cNvCxnSpPr>
          <p:nvPr/>
        </p:nvCxnSpPr>
        <p:spPr>
          <a:xfrm>
            <a:off x="2090990" y="1961478"/>
            <a:ext cx="1270301" cy="134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 name="文本框 6">
            <a:extLst>
              <a:ext uri="{FF2B5EF4-FFF2-40B4-BE49-F238E27FC236}">
                <a16:creationId xmlns:a16="http://schemas.microsoft.com/office/drawing/2014/main" id="{8784BD03-187A-5EA6-F6A6-5B30F106957D}"/>
              </a:ext>
            </a:extLst>
          </p:cNvPr>
          <p:cNvSpPr txBox="1"/>
          <p:nvPr/>
        </p:nvSpPr>
        <p:spPr>
          <a:xfrm>
            <a:off x="315425" y="3435795"/>
            <a:ext cx="5292229" cy="2308324"/>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监管要求：</a:t>
            </a:r>
            <a:endParaRPr lang="en-US" altLang="zh-CN" b="1"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保险资产管理机构开展债权投资计划业务，应当符合下列条件：</a:t>
            </a:r>
          </a:p>
          <a:p>
            <a:r>
              <a:rPr lang="zh-CN" altLang="en-US" dirty="0">
                <a:latin typeface="微软雅黑" panose="020B0503020204020204" pitchFamily="34" charset="-122"/>
                <a:ea typeface="微软雅黑" panose="020B0503020204020204" pitchFamily="34" charset="-122"/>
              </a:rPr>
              <a:t>（一）具有一年（含）以上受托投资经验；</a:t>
            </a:r>
          </a:p>
          <a:p>
            <a:r>
              <a:rPr lang="zh-CN" altLang="en-US" dirty="0">
                <a:latin typeface="微软雅黑" panose="020B0503020204020204" pitchFamily="34" charset="-122"/>
                <a:ea typeface="微软雅黑" panose="020B0503020204020204" pitchFamily="34" charset="-122"/>
              </a:rPr>
              <a:t>（二）具备债权投资计划产品管理能力；</a:t>
            </a:r>
          </a:p>
          <a:p>
            <a:r>
              <a:rPr lang="zh-CN" altLang="en-US" dirty="0">
                <a:latin typeface="微软雅黑" panose="020B0503020204020204" pitchFamily="34" charset="-122"/>
                <a:ea typeface="微软雅黑" panose="020B0503020204020204" pitchFamily="34" charset="-122"/>
              </a:rPr>
              <a:t>（三）最近三年无重大违法违规行为，设立未满三年的，自其成立之日起无重大违法违规行为；</a:t>
            </a:r>
          </a:p>
          <a:p>
            <a:r>
              <a:rPr lang="zh-CN" altLang="en-US" dirty="0">
                <a:latin typeface="微软雅黑" panose="020B0503020204020204" pitchFamily="34" charset="-122"/>
                <a:ea typeface="微软雅黑" panose="020B0503020204020204" pitchFamily="34" charset="-122"/>
              </a:rPr>
              <a:t>（四）银保监会要求的其他条件。</a:t>
            </a:r>
          </a:p>
        </p:txBody>
      </p:sp>
      <p:sp>
        <p:nvSpPr>
          <p:cNvPr id="9" name="文本框 8">
            <a:extLst>
              <a:ext uri="{FF2B5EF4-FFF2-40B4-BE49-F238E27FC236}">
                <a16:creationId xmlns:a16="http://schemas.microsoft.com/office/drawing/2014/main" id="{15E9CF69-04BC-7094-C7CC-767BBAFF88AB}"/>
              </a:ext>
            </a:extLst>
          </p:cNvPr>
          <p:cNvSpPr txBox="1"/>
          <p:nvPr/>
        </p:nvSpPr>
        <p:spPr>
          <a:xfrm>
            <a:off x="1000102" y="113852"/>
            <a:ext cx="298668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受托人</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pic>
        <p:nvPicPr>
          <p:cNvPr id="10" name="图片 9">
            <a:extLst>
              <a:ext uri="{FF2B5EF4-FFF2-40B4-BE49-F238E27FC236}">
                <a16:creationId xmlns:a16="http://schemas.microsoft.com/office/drawing/2014/main" id="{48B82B4B-4C25-F49D-A7B0-2AFF4A32FD3B}"/>
              </a:ext>
            </a:extLst>
          </p:cNvPr>
          <p:cNvPicPr>
            <a:picLocks noChangeAspect="1"/>
          </p:cNvPicPr>
          <p:nvPr/>
        </p:nvPicPr>
        <p:blipFill>
          <a:blip r:embed="rId3"/>
          <a:stretch>
            <a:fillRect/>
          </a:stretch>
        </p:blipFill>
        <p:spPr>
          <a:xfrm>
            <a:off x="456682" y="1692959"/>
            <a:ext cx="1582656" cy="537037"/>
          </a:xfrm>
          <a:prstGeom prst="rect">
            <a:avLst/>
          </a:prstGeom>
        </p:spPr>
      </p:pic>
      <p:pic>
        <p:nvPicPr>
          <p:cNvPr id="12" name="图片 11">
            <a:extLst>
              <a:ext uri="{FF2B5EF4-FFF2-40B4-BE49-F238E27FC236}">
                <a16:creationId xmlns:a16="http://schemas.microsoft.com/office/drawing/2014/main" id="{0F4A9007-F69F-DCFB-05CA-7F6E06CA67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7552" y="513962"/>
            <a:ext cx="4518318" cy="6052695"/>
          </a:xfrm>
          <a:prstGeom prst="rect">
            <a:avLst/>
          </a:prstGeom>
        </p:spPr>
      </p:pic>
    </p:spTree>
    <p:extLst>
      <p:ext uri="{BB962C8B-B14F-4D97-AF65-F5344CB8AC3E}">
        <p14:creationId xmlns:p14="http://schemas.microsoft.com/office/powerpoint/2010/main" val="1366515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B8EDAEEE-F527-03EA-44B2-82367ACBB2F2}"/>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托管人、独监</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A89EC545-C9D2-A33D-9198-2506B1493E1D}"/>
              </a:ext>
            </a:extLst>
          </p:cNvPr>
          <p:cNvSpPr txBox="1"/>
          <p:nvPr/>
        </p:nvSpPr>
        <p:spPr>
          <a:xfrm>
            <a:off x="6036867" y="3429000"/>
            <a:ext cx="5680367" cy="2862322"/>
          </a:xfrm>
          <a:prstGeom prst="rect">
            <a:avLst/>
          </a:prstGeom>
          <a:noFill/>
        </p:spPr>
        <p:txBody>
          <a:bodyPr wrap="square">
            <a:spAutoFit/>
          </a:bodyPr>
          <a:lstStyle/>
          <a:p>
            <a:r>
              <a:rPr lang="zh-CN" altLang="en-US" b="1" dirty="0"/>
              <a:t>独立监督人合规性要求：</a:t>
            </a:r>
            <a:endParaRPr lang="en-US" altLang="zh-CN" b="1" dirty="0"/>
          </a:p>
          <a:p>
            <a:pPr marL="285750" indent="-285750">
              <a:buFont typeface="Arial" panose="020B0604020202020204" pitchFamily="34" charset="0"/>
              <a:buChar char="•"/>
            </a:pPr>
            <a:r>
              <a:rPr lang="zh-CN" altLang="en-US" dirty="0"/>
              <a:t>投资计划的受益人</a:t>
            </a:r>
            <a:endParaRPr lang="en-US" altLang="zh-CN" dirty="0"/>
          </a:p>
          <a:p>
            <a:pPr marL="285750" indent="-285750">
              <a:buFont typeface="Arial" panose="020B0604020202020204" pitchFamily="34" charset="0"/>
              <a:buChar char="•"/>
            </a:pPr>
            <a:r>
              <a:rPr lang="zh-CN" altLang="en-US" dirty="0"/>
              <a:t>最近一年国内评级在</a:t>
            </a:r>
            <a:r>
              <a:rPr lang="en-US" altLang="zh-CN" dirty="0"/>
              <a:t>AA</a:t>
            </a:r>
            <a:r>
              <a:rPr lang="zh-CN" altLang="en-US" dirty="0"/>
              <a:t>级以上的金融机构</a:t>
            </a:r>
            <a:endParaRPr lang="en-US" altLang="zh-CN" dirty="0"/>
          </a:p>
          <a:p>
            <a:pPr marL="285750" indent="-285750">
              <a:buFont typeface="Arial" panose="020B0604020202020204" pitchFamily="34" charset="0"/>
              <a:buChar char="•"/>
            </a:pPr>
            <a:r>
              <a:rPr lang="zh-CN" altLang="en-US" dirty="0"/>
              <a:t>国家有关部门已经办法相关业务许可证的专业机构</a:t>
            </a:r>
            <a:endParaRPr lang="en-US" altLang="zh-CN" dirty="0"/>
          </a:p>
          <a:p>
            <a:pPr marL="285750" indent="-285750">
              <a:buFont typeface="Arial" panose="020B0604020202020204" pitchFamily="34" charset="0"/>
              <a:buChar char="•"/>
            </a:pPr>
            <a:r>
              <a:rPr lang="zh-CN" altLang="en-US" dirty="0"/>
              <a:t>具有良好的诚信和市场形象</a:t>
            </a:r>
            <a:endParaRPr lang="en-US" altLang="zh-CN" dirty="0"/>
          </a:p>
          <a:p>
            <a:pPr marL="285750" indent="-285750">
              <a:buFont typeface="Arial" panose="020B0604020202020204" pitchFamily="34" charset="0"/>
              <a:buChar char="•"/>
            </a:pPr>
            <a:r>
              <a:rPr lang="zh-CN" altLang="en-US" dirty="0"/>
              <a:t>具有完善的内部管理、项目监督和操作制度，并且执行规范；</a:t>
            </a:r>
            <a:endParaRPr lang="en-US" altLang="zh-CN" dirty="0"/>
          </a:p>
          <a:p>
            <a:pPr marL="285750" indent="-285750">
              <a:buFont typeface="Arial" panose="020B0604020202020204" pitchFamily="34" charset="0"/>
              <a:buChar char="•"/>
            </a:pPr>
            <a:r>
              <a:rPr lang="zh-CN" altLang="en-US" dirty="0"/>
              <a:t>具备承担独立监督职责的专业知识及技能；</a:t>
            </a:r>
            <a:endParaRPr lang="en-US" altLang="zh-CN" dirty="0"/>
          </a:p>
          <a:p>
            <a:pPr marL="285750" indent="-285750">
              <a:buFont typeface="Arial" panose="020B0604020202020204" pitchFamily="34" charset="0"/>
              <a:buChar char="•"/>
            </a:pPr>
            <a:r>
              <a:rPr lang="zh-CN" altLang="en-US" dirty="0"/>
              <a:t>从事相关业务</a:t>
            </a:r>
            <a:r>
              <a:rPr lang="en-US" altLang="zh-CN" dirty="0"/>
              <a:t>3</a:t>
            </a:r>
            <a:r>
              <a:rPr lang="zh-CN" altLang="en-US" dirty="0"/>
              <a:t>年以上并有相关经验；</a:t>
            </a:r>
            <a:endParaRPr lang="en-US" altLang="zh-CN" dirty="0"/>
          </a:p>
          <a:p>
            <a:pPr marL="285750" indent="-285750">
              <a:buFont typeface="Arial" panose="020B0604020202020204" pitchFamily="34" charset="0"/>
              <a:buChar char="•"/>
            </a:pPr>
            <a:r>
              <a:rPr lang="zh-CN" altLang="en-US" dirty="0"/>
              <a:t>近</a:t>
            </a:r>
            <a:r>
              <a:rPr lang="en-US" altLang="zh-CN" dirty="0"/>
              <a:t>3</a:t>
            </a:r>
            <a:r>
              <a:rPr lang="zh-CN" altLang="en-US" dirty="0"/>
              <a:t>年未被主管部门或者监管部门处罚</a:t>
            </a:r>
            <a:endParaRPr lang="en-US" altLang="zh-CN" dirty="0"/>
          </a:p>
        </p:txBody>
      </p:sp>
      <p:sp>
        <p:nvSpPr>
          <p:cNvPr id="4" name="圆角矩形 71">
            <a:extLst>
              <a:ext uri="{FF2B5EF4-FFF2-40B4-BE49-F238E27FC236}">
                <a16:creationId xmlns:a16="http://schemas.microsoft.com/office/drawing/2014/main" id="{F3C18248-8A4A-C6AA-EA62-27E1F317060F}"/>
              </a:ext>
            </a:extLst>
          </p:cNvPr>
          <p:cNvSpPr/>
          <p:nvPr/>
        </p:nvSpPr>
        <p:spPr>
          <a:xfrm>
            <a:off x="3039035" y="1721236"/>
            <a:ext cx="2647884" cy="1112195"/>
          </a:xfrm>
          <a:prstGeom prst="roundRect">
            <a:avLst/>
          </a:prstGeom>
          <a:solidFill>
            <a:srgbClr val="CD9C15"/>
          </a:solidFill>
          <a:ln w="25400" cap="flat" cmpd="sng" algn="ctr">
            <a:noFill/>
            <a:prstDash val="solid"/>
            <a:headEnd type="none" w="med" len="med"/>
            <a:tailEnd type="none" w="med" len="med"/>
          </a:ln>
          <a:effectLst/>
        </p:spPr>
        <p:txBody>
          <a:bodyPr vert="horz" wrap="square" lIns="91440" tIns="45720" rIns="91440" bIns="45720" numCol="1" rtlCol="0" anchor="ctr" anchorCtr="0" compatLnSpc="1"/>
          <a:lstStyle/>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中邮资管</a:t>
            </a:r>
            <a:r>
              <a:rPr kumimoji="0" lang="en-US" altLang="zh-CN"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-XXXX</a:t>
            </a:r>
          </a:p>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债权投资计划</a:t>
            </a:r>
          </a:p>
        </p:txBody>
      </p:sp>
      <p:sp>
        <p:nvSpPr>
          <p:cNvPr id="5" name="TextBox 31">
            <a:extLst>
              <a:ext uri="{FF2B5EF4-FFF2-40B4-BE49-F238E27FC236}">
                <a16:creationId xmlns:a16="http://schemas.microsoft.com/office/drawing/2014/main" id="{7CE2FE92-3867-9FF7-39A3-2B6CED8FF65E}"/>
              </a:ext>
            </a:extLst>
          </p:cNvPr>
          <p:cNvSpPr txBox="1"/>
          <p:nvPr/>
        </p:nvSpPr>
        <p:spPr>
          <a:xfrm>
            <a:off x="1445669" y="1473946"/>
            <a:ext cx="1196564"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资金托管</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 name="圆角矩形 91">
            <a:extLst>
              <a:ext uri="{FF2B5EF4-FFF2-40B4-BE49-F238E27FC236}">
                <a16:creationId xmlns:a16="http://schemas.microsoft.com/office/drawing/2014/main" id="{82591C9E-FB17-13F8-5708-A12284C2E915}"/>
              </a:ext>
            </a:extLst>
          </p:cNvPr>
          <p:cNvSpPr/>
          <p:nvPr/>
        </p:nvSpPr>
        <p:spPr>
          <a:xfrm>
            <a:off x="227344" y="2424300"/>
            <a:ext cx="1474590" cy="555418"/>
          </a:xfrm>
          <a:prstGeom prst="roundRect">
            <a:avLst/>
          </a:prstGeom>
          <a:solidFill>
            <a:schemeClr val="bg1"/>
          </a:solidFill>
          <a:ln w="25400" cap="flat" cmpd="sng" algn="ctr">
            <a:solidFill>
              <a:srgbClr val="CD9C15"/>
            </a:solidFill>
            <a:prstDash val="solid"/>
          </a:ln>
          <a:effectLst/>
        </p:spPr>
        <p:txBody>
          <a:bodyPr vert="horz" wrap="square" lIns="91440" tIns="45720" rIns="91440" bIns="45720" numCol="1" anchor="ctr" anchorCtr="1"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拟聘</a:t>
            </a: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独立监督人</a:t>
            </a:r>
            <a:endPar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圆角矩形 75">
            <a:extLst>
              <a:ext uri="{FF2B5EF4-FFF2-40B4-BE49-F238E27FC236}">
                <a16:creationId xmlns:a16="http://schemas.microsoft.com/office/drawing/2014/main" id="{357DADB1-F6FD-997D-F271-0232789E0BE7}"/>
              </a:ext>
            </a:extLst>
          </p:cNvPr>
          <p:cNvSpPr/>
          <p:nvPr/>
        </p:nvSpPr>
        <p:spPr>
          <a:xfrm>
            <a:off x="227344" y="1448561"/>
            <a:ext cx="1474590" cy="575534"/>
          </a:xfrm>
          <a:prstGeom prst="roundRect">
            <a:avLst/>
          </a:prstGeom>
          <a:solidFill>
            <a:schemeClr val="bg1"/>
          </a:solidFill>
          <a:ln w="25400" cap="flat" cmpd="sng" algn="ctr">
            <a:solidFill>
              <a:srgbClr val="CD9C15"/>
            </a:solidFill>
            <a:prstDash val="solid"/>
          </a:ln>
          <a:effectLst/>
        </p:spPr>
        <p:txBody>
          <a:bodyPr vert="horz" wrap="square" lIns="91440" tIns="45720" rIns="91440" bIns="45720" numCol="1" anchor="ctr" anchorCtr="1" compatLnSpc="1"/>
          <a:lstStyle/>
          <a:p>
            <a:pPr marL="0" marR="0" lvl="0" indent="0" algn="ctr" defTabSz="914400" rtl="0" eaLnBrk="1" fontAlgn="base" latinLnBrk="0" hangingPunct="1">
              <a:lnSpc>
                <a:spcPct val="150000"/>
              </a:lnSpc>
              <a:spcBef>
                <a:spcPct val="0"/>
              </a:spcBef>
              <a:spcAft>
                <a:spcPct val="0"/>
              </a:spcAft>
              <a:buClrTx/>
              <a:buSzTx/>
              <a:buFontTx/>
              <a:buNone/>
              <a:defRPr/>
            </a:pPr>
            <a:r>
              <a:rPr lang="zh-CN" altLang="en-US" sz="1100" b="1"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托管行</a:t>
            </a:r>
            <a:endPar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8" name="TextBox 31">
            <a:extLst>
              <a:ext uri="{FF2B5EF4-FFF2-40B4-BE49-F238E27FC236}">
                <a16:creationId xmlns:a16="http://schemas.microsoft.com/office/drawing/2014/main" id="{1C804B91-C3CB-E0CA-B266-36F7A3949CAC}"/>
              </a:ext>
            </a:extLst>
          </p:cNvPr>
          <p:cNvSpPr txBox="1"/>
          <p:nvPr/>
        </p:nvSpPr>
        <p:spPr>
          <a:xfrm>
            <a:off x="1519414" y="2471244"/>
            <a:ext cx="85107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监督</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9" name="连接符: 肘形 8">
            <a:extLst>
              <a:ext uri="{FF2B5EF4-FFF2-40B4-BE49-F238E27FC236}">
                <a16:creationId xmlns:a16="http://schemas.microsoft.com/office/drawing/2014/main" id="{B328DB08-FD13-A24B-7A2A-97726748B7F6}"/>
              </a:ext>
            </a:extLst>
          </p:cNvPr>
          <p:cNvCxnSpPr>
            <a:stCxn id="7" idx="3"/>
            <a:endCxn id="4" idx="1"/>
          </p:cNvCxnSpPr>
          <p:nvPr/>
        </p:nvCxnSpPr>
        <p:spPr>
          <a:xfrm>
            <a:off x="1701934" y="1736328"/>
            <a:ext cx="1337101" cy="541006"/>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连接符: 肘形 9">
            <a:extLst>
              <a:ext uri="{FF2B5EF4-FFF2-40B4-BE49-F238E27FC236}">
                <a16:creationId xmlns:a16="http://schemas.microsoft.com/office/drawing/2014/main" id="{1C6D51A0-8E6D-BF55-DCD8-30D407728D23}"/>
              </a:ext>
            </a:extLst>
          </p:cNvPr>
          <p:cNvCxnSpPr>
            <a:stCxn id="6" idx="3"/>
            <a:endCxn id="4" idx="1"/>
          </p:cNvCxnSpPr>
          <p:nvPr/>
        </p:nvCxnSpPr>
        <p:spPr>
          <a:xfrm flipV="1">
            <a:off x="1701934" y="2277334"/>
            <a:ext cx="1337101" cy="424675"/>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ED489DC1-F84D-3F32-7F43-C879F10E3EB4}"/>
              </a:ext>
            </a:extLst>
          </p:cNvPr>
          <p:cNvSpPr txBox="1"/>
          <p:nvPr/>
        </p:nvSpPr>
        <p:spPr>
          <a:xfrm>
            <a:off x="474766" y="3537503"/>
            <a:ext cx="5109170" cy="2031325"/>
          </a:xfrm>
          <a:prstGeom prst="rect">
            <a:avLst/>
          </a:prstGeom>
          <a:noFill/>
        </p:spPr>
        <p:txBody>
          <a:bodyPr wrap="square">
            <a:spAutoFit/>
          </a:bodyPr>
          <a:lstStyle/>
          <a:p>
            <a:r>
              <a:rPr lang="zh-CN" altLang="en-US" b="1" dirty="0"/>
              <a:t>托管行合规性要求</a:t>
            </a:r>
            <a:endParaRPr lang="en-US" altLang="zh-CN" b="1" dirty="0"/>
          </a:p>
          <a:p>
            <a:pPr marL="285750" indent="-285750">
              <a:buFont typeface="Arial" panose="020B0604020202020204" pitchFamily="34" charset="0"/>
              <a:buChar char="•"/>
            </a:pPr>
            <a:r>
              <a:rPr lang="zh-CN" altLang="en-US" dirty="0"/>
              <a:t>托管银行的主体资质和授权情况</a:t>
            </a:r>
            <a:endParaRPr lang="en-US" altLang="zh-CN" dirty="0"/>
          </a:p>
          <a:p>
            <a:pPr marL="285750" indent="-285750">
              <a:buFont typeface="Arial" panose="020B0604020202020204" pitchFamily="34" charset="0"/>
              <a:buChar char="•"/>
            </a:pPr>
            <a:r>
              <a:rPr lang="zh-CN" altLang="en-US" dirty="0"/>
              <a:t>托管业务授权，法人签字授权</a:t>
            </a:r>
            <a:endParaRPr lang="en-US" altLang="zh-CN" dirty="0"/>
          </a:p>
          <a:p>
            <a:pPr marL="285750" indent="-285750">
              <a:buFont typeface="Arial" panose="020B0604020202020204" pitchFamily="34" charset="0"/>
              <a:buChar char="•"/>
            </a:pPr>
            <a:r>
              <a:rPr lang="zh-CN" altLang="en-US" dirty="0"/>
              <a:t>授权期限的有效性</a:t>
            </a:r>
            <a:endParaRPr lang="en-US" altLang="zh-CN" dirty="0"/>
          </a:p>
          <a:p>
            <a:pPr marL="285750" indent="-285750">
              <a:buFont typeface="Arial" panose="020B0604020202020204" pitchFamily="34" charset="0"/>
              <a:buChar char="•"/>
            </a:pPr>
            <a:r>
              <a:rPr lang="zh-CN" altLang="en-US" dirty="0"/>
              <a:t>托管合同签署可在产品登记后（明确签署主体）</a:t>
            </a:r>
            <a:endParaRPr lang="en-US" altLang="zh-CN" dirty="0"/>
          </a:p>
          <a:p>
            <a:pPr marL="285750" indent="-285750">
              <a:buFont typeface="Arial" panose="020B0604020202020204" pitchFamily="34" charset="0"/>
              <a:buChar char="•"/>
            </a:pPr>
            <a:r>
              <a:rPr lang="zh-CN" altLang="en-US" dirty="0"/>
              <a:t>列明托管费用，明确清算原则和托管人责任，出具托管报告，提供托管户流水。</a:t>
            </a:r>
            <a:endParaRPr lang="en-US" altLang="zh-CN" dirty="0"/>
          </a:p>
        </p:txBody>
      </p:sp>
      <p:pic>
        <p:nvPicPr>
          <p:cNvPr id="13" name="图片 12">
            <a:extLst>
              <a:ext uri="{FF2B5EF4-FFF2-40B4-BE49-F238E27FC236}">
                <a16:creationId xmlns:a16="http://schemas.microsoft.com/office/drawing/2014/main" id="{7B8EFC67-344C-1EEB-500F-56F8017F6E62}"/>
              </a:ext>
            </a:extLst>
          </p:cNvPr>
          <p:cNvPicPr>
            <a:picLocks noChangeAspect="1"/>
          </p:cNvPicPr>
          <p:nvPr/>
        </p:nvPicPr>
        <p:blipFill>
          <a:blip r:embed="rId3">
            <a:extLst>
              <a:ext uri="{28A0092B-C50C-407E-A947-70E740481C1C}">
                <a14:useLocalDpi xmlns:a14="http://schemas.microsoft.com/office/drawing/2010/main" val="0"/>
              </a:ext>
            </a:extLst>
          </a:blip>
          <a:srcRect l="-1324" r="1324" b="65301"/>
          <a:stretch/>
        </p:blipFill>
        <p:spPr>
          <a:xfrm>
            <a:off x="6505082" y="1012027"/>
            <a:ext cx="5267933" cy="2145701"/>
          </a:xfrm>
          <a:prstGeom prst="rect">
            <a:avLst/>
          </a:prstGeom>
        </p:spPr>
      </p:pic>
    </p:spTree>
    <p:extLst>
      <p:ext uri="{BB962C8B-B14F-4D97-AF65-F5344CB8AC3E}">
        <p14:creationId xmlns:p14="http://schemas.microsoft.com/office/powerpoint/2010/main" val="3843689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DE0B92F2-D789-F4E2-EEDF-0C33AB43FDB6}"/>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融资主体</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3" name="圆角矩形 71">
            <a:extLst>
              <a:ext uri="{FF2B5EF4-FFF2-40B4-BE49-F238E27FC236}">
                <a16:creationId xmlns:a16="http://schemas.microsoft.com/office/drawing/2014/main" id="{F1A8792F-9B00-8DBA-7400-432A8C99286F}"/>
              </a:ext>
            </a:extLst>
          </p:cNvPr>
          <p:cNvSpPr/>
          <p:nvPr/>
        </p:nvSpPr>
        <p:spPr>
          <a:xfrm>
            <a:off x="1222213" y="1084899"/>
            <a:ext cx="3633643" cy="1112195"/>
          </a:xfrm>
          <a:prstGeom prst="roundRect">
            <a:avLst/>
          </a:prstGeom>
          <a:solidFill>
            <a:srgbClr val="CD9C15"/>
          </a:solidFill>
          <a:ln w="25400" cap="flat" cmpd="sng" algn="ctr">
            <a:solidFill>
              <a:srgbClr val="CD9C15"/>
            </a:solidFill>
            <a:prstDash val="solid"/>
            <a:headEnd type="none" w="med" len="med"/>
            <a:tailEnd type="none" w="med" len="med"/>
          </a:ln>
          <a:effectLst/>
        </p:spPr>
        <p:txBody>
          <a:bodyPr vert="horz" wrap="square" lIns="91440" tIns="45720" rIns="91440" bIns="45720" numCol="1" rtlCol="0" anchor="ctr" anchorCtr="0" compatLnSpc="1"/>
          <a:lstStyle/>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Arial Unicode MS" panose="020B0604020202020204" pitchFamily="34" charset="-122"/>
              </a:rPr>
              <a:t>中邮资管</a:t>
            </a:r>
            <a:r>
              <a:rPr kumimoji="0" lang="en-US" altLang="zh-CN"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Arial Unicode MS" panose="020B0604020202020204" pitchFamily="34" charset="-122"/>
              </a:rPr>
              <a:t>-XXXX</a:t>
            </a:r>
          </a:p>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Arial Unicode MS" panose="020B0604020202020204" pitchFamily="34" charset="-122"/>
              </a:rPr>
              <a:t>债权投资计划</a:t>
            </a:r>
          </a:p>
        </p:txBody>
      </p:sp>
      <p:sp>
        <p:nvSpPr>
          <p:cNvPr id="4" name="TextBox 106">
            <a:extLst>
              <a:ext uri="{FF2B5EF4-FFF2-40B4-BE49-F238E27FC236}">
                <a16:creationId xmlns:a16="http://schemas.microsoft.com/office/drawing/2014/main" id="{468CABE5-FB9D-7E3B-765D-EDE28371047C}"/>
              </a:ext>
            </a:extLst>
          </p:cNvPr>
          <p:cNvSpPr txBox="1"/>
          <p:nvPr/>
        </p:nvSpPr>
        <p:spPr>
          <a:xfrm>
            <a:off x="1850380" y="2315229"/>
            <a:ext cx="103781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投资资金</a:t>
            </a:r>
            <a:endParaRPr kumimoji="0" lang="en-US" altLang="zh-CN"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5" name="圆角矩形 77">
            <a:extLst>
              <a:ext uri="{FF2B5EF4-FFF2-40B4-BE49-F238E27FC236}">
                <a16:creationId xmlns:a16="http://schemas.microsoft.com/office/drawing/2014/main" id="{99207483-BB93-8468-8AE0-3C60CB1B2D7E}"/>
              </a:ext>
            </a:extLst>
          </p:cNvPr>
          <p:cNvSpPr/>
          <p:nvPr/>
        </p:nvSpPr>
        <p:spPr>
          <a:xfrm>
            <a:off x="1945712" y="2696233"/>
            <a:ext cx="2145653" cy="645680"/>
          </a:xfrm>
          <a:prstGeom prst="roundRect">
            <a:avLst/>
          </a:prstGeom>
          <a:solidFill>
            <a:srgbClr val="FEFEFE"/>
          </a:solidFill>
          <a:ln w="25400" cap="flat" cmpd="sng" algn="ctr">
            <a:solidFill>
              <a:srgbClr val="CD9C15"/>
            </a:solidFill>
            <a:prstDash val="solid"/>
          </a:ln>
          <a:effectLst/>
        </p:spPr>
        <p:txBody>
          <a:bodyPr vert="horz" wrap="square" lIns="91440" tIns="45720" rIns="91440" bIns="45720" numCol="1" anchor="ctr" anchorCtr="1" compatLnSpc="1"/>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融资主体</a:t>
            </a:r>
          </a:p>
        </p:txBody>
      </p:sp>
      <p:sp>
        <p:nvSpPr>
          <p:cNvPr id="6" name="TextBox 106">
            <a:extLst>
              <a:ext uri="{FF2B5EF4-FFF2-40B4-BE49-F238E27FC236}">
                <a16:creationId xmlns:a16="http://schemas.microsoft.com/office/drawing/2014/main" id="{F38B124B-7311-B15C-1413-AD09648475AA}"/>
              </a:ext>
            </a:extLst>
          </p:cNvPr>
          <p:cNvSpPr txBox="1"/>
          <p:nvPr/>
        </p:nvSpPr>
        <p:spPr>
          <a:xfrm>
            <a:off x="3309349" y="2318842"/>
            <a:ext cx="1501465" cy="307777"/>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还本付息</a:t>
            </a:r>
            <a:endParaRPr kumimoji="0" lang="en-US" altLang="zh-CN"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cxnSp>
        <p:nvCxnSpPr>
          <p:cNvPr id="7" name="直接箭头连接符 6">
            <a:extLst>
              <a:ext uri="{FF2B5EF4-FFF2-40B4-BE49-F238E27FC236}">
                <a16:creationId xmlns:a16="http://schemas.microsoft.com/office/drawing/2014/main" id="{4A07B9B8-A02A-99B1-D8A0-102925C3B6BC}"/>
              </a:ext>
            </a:extLst>
          </p:cNvPr>
          <p:cNvCxnSpPr/>
          <p:nvPr/>
        </p:nvCxnSpPr>
        <p:spPr>
          <a:xfrm flipV="1">
            <a:off x="3214016" y="2223861"/>
            <a:ext cx="0" cy="42324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直接箭头连接符 7">
            <a:extLst>
              <a:ext uri="{FF2B5EF4-FFF2-40B4-BE49-F238E27FC236}">
                <a16:creationId xmlns:a16="http://schemas.microsoft.com/office/drawing/2014/main" id="{EDBB14E9-7878-CB8A-2BFB-A64266375A5D}"/>
              </a:ext>
            </a:extLst>
          </p:cNvPr>
          <p:cNvCxnSpPr/>
          <p:nvPr/>
        </p:nvCxnSpPr>
        <p:spPr>
          <a:xfrm>
            <a:off x="2888198" y="2214182"/>
            <a:ext cx="0" cy="4329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文本框 8">
            <a:extLst>
              <a:ext uri="{FF2B5EF4-FFF2-40B4-BE49-F238E27FC236}">
                <a16:creationId xmlns:a16="http://schemas.microsoft.com/office/drawing/2014/main" id="{7C53653F-7FFB-B2B2-1BFE-7FDC524FCDFD}"/>
              </a:ext>
            </a:extLst>
          </p:cNvPr>
          <p:cNvSpPr txBox="1"/>
          <p:nvPr/>
        </p:nvSpPr>
        <p:spPr>
          <a:xfrm>
            <a:off x="455542" y="4231382"/>
            <a:ext cx="5516948" cy="2031325"/>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监管要求：</a:t>
            </a:r>
            <a:endParaRPr lang="en-US" altLang="zh-CN" b="1"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保险资产管理机构应当以资金安全为前提，审慎选择融资主体。融资主体应当为</a:t>
            </a:r>
            <a:r>
              <a:rPr lang="zh-CN" altLang="en-US" b="1" dirty="0">
                <a:latin typeface="微软雅黑" panose="020B0503020204020204" pitchFamily="34" charset="-122"/>
                <a:ea typeface="微软雅黑" panose="020B0503020204020204" pitchFamily="34" charset="-122"/>
              </a:rPr>
              <a:t>项目方或其母公司</a:t>
            </a:r>
            <a:r>
              <a:rPr lang="zh-CN" altLang="en-US" dirty="0">
                <a:latin typeface="微软雅黑" panose="020B0503020204020204" pitchFamily="34" charset="-122"/>
                <a:ea typeface="微软雅黑" panose="020B0503020204020204" pitchFamily="34" charset="-122"/>
              </a:rPr>
              <a:t>（实际控制人）</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且具备持续经营能力和良好发展前景、具有或预计能够产生稳定可靠的收入和现金流、财务情况和信用状况良好、</a:t>
            </a:r>
            <a:r>
              <a:rPr lang="zh-CN" altLang="en-US" b="1" dirty="0">
                <a:latin typeface="微软雅黑" panose="020B0503020204020204" pitchFamily="34" charset="-122"/>
                <a:ea typeface="微软雅黑" panose="020B0503020204020204" pitchFamily="34" charset="-122"/>
              </a:rPr>
              <a:t>最近两年无违约等不良信用记录</a:t>
            </a:r>
            <a:r>
              <a:rPr lang="zh-CN" altLang="en-US" dirty="0">
                <a:latin typeface="微软雅黑" panose="020B0503020204020204" pitchFamily="34" charset="-122"/>
                <a:ea typeface="微软雅黑" panose="020B0503020204020204" pitchFamily="34" charset="-122"/>
              </a:rPr>
              <a:t>、与保险资产管理机构不存在关联关系。</a:t>
            </a:r>
          </a:p>
        </p:txBody>
      </p:sp>
      <p:sp>
        <p:nvSpPr>
          <p:cNvPr id="11" name="文本框 10">
            <a:extLst>
              <a:ext uri="{FF2B5EF4-FFF2-40B4-BE49-F238E27FC236}">
                <a16:creationId xmlns:a16="http://schemas.microsoft.com/office/drawing/2014/main" id="{0B42EBF4-2A4A-7B5A-1CF0-0109A9722DE4}"/>
              </a:ext>
            </a:extLst>
          </p:cNvPr>
          <p:cNvSpPr txBox="1"/>
          <p:nvPr/>
        </p:nvSpPr>
        <p:spPr>
          <a:xfrm>
            <a:off x="6067822" y="1477565"/>
            <a:ext cx="6018411" cy="3970318"/>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实际控制</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公司章程及持股比例，一致行动协议</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董事会成员及股东人员派驻</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PPP</a:t>
            </a:r>
            <a:r>
              <a:rPr lang="zh-CN" altLang="en-US" dirty="0">
                <a:latin typeface="微软雅黑" panose="020B0503020204020204" pitchFamily="34" charset="-122"/>
                <a:ea typeface="微软雅黑" panose="020B0503020204020204" pitchFamily="34" charset="-122"/>
              </a:rPr>
              <a:t>项目，</a:t>
            </a:r>
            <a:r>
              <a:rPr lang="en-US" altLang="zh-CN" dirty="0">
                <a:latin typeface="微软雅黑" panose="020B0503020204020204" pitchFamily="34" charset="-122"/>
                <a:ea typeface="微软雅黑" panose="020B0503020204020204" pitchFamily="34" charset="-122"/>
              </a:rPr>
              <a:t>BT</a:t>
            </a:r>
            <a:r>
              <a:rPr lang="zh-CN" altLang="en-US" dirty="0">
                <a:latin typeface="微软雅黑" panose="020B0503020204020204" pitchFamily="34" charset="-122"/>
                <a:ea typeface="微软雅黑" panose="020B0503020204020204" pitchFamily="34" charset="-122"/>
              </a:rPr>
              <a:t>项目，</a:t>
            </a:r>
            <a:r>
              <a:rPr lang="en-US" altLang="zh-CN" dirty="0">
                <a:latin typeface="微软雅黑" panose="020B0503020204020204" pitchFamily="34" charset="-122"/>
                <a:ea typeface="微软雅黑" panose="020B0503020204020204" pitchFamily="34" charset="-122"/>
              </a:rPr>
              <a:t>BOT</a:t>
            </a:r>
            <a:r>
              <a:rPr lang="zh-CN" altLang="en-US" dirty="0">
                <a:latin typeface="微软雅黑" panose="020B0503020204020204" pitchFamily="34" charset="-122"/>
                <a:ea typeface="微软雅黑" panose="020B0503020204020204" pitchFamily="34" charset="-122"/>
              </a:rPr>
              <a:t>项目</a:t>
            </a:r>
            <a:endParaRPr lang="en-US" altLang="zh-CN"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信用状况良好</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企业信用报告</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、企查查、审计报告、发债主体公告</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区别于无违约等不良记录，强调不良信用记录</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存在不良信用记录但已删除的情形</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登记后存续期间出现的情形</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延伸到其他合规要求，如对外担保比例和净资产比例</a:t>
            </a:r>
            <a:endParaRPr lang="en-US" altLang="zh-CN"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还款来源</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92</a:t>
            </a:r>
            <a:r>
              <a:rPr lang="zh-CN" altLang="en-US" dirty="0">
                <a:latin typeface="微软雅黑" panose="020B0503020204020204" pitchFamily="34" charset="-122"/>
                <a:ea typeface="微软雅黑" panose="020B0503020204020204" pitchFamily="34" charset="-122"/>
              </a:rPr>
              <a:t>号文要求融资主体还款来源明确、真实可靠，能够覆盖债权投资计划的本金和预期收益。（已删除）</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合规要求转向投资人、受托人自行判断的风控要求</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18402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F17D5EFE-E320-4ABA-51BE-C4EE5F5644F9}"/>
              </a:ext>
            </a:extLst>
          </p:cNvPr>
          <p:cNvSpPr txBox="1"/>
          <p:nvPr/>
        </p:nvSpPr>
        <p:spPr>
          <a:xfrm>
            <a:off x="396240" y="911935"/>
            <a:ext cx="6406964" cy="5355312"/>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房地产开发企业</a:t>
            </a:r>
            <a:endParaRPr lang="en-US" altLang="zh-CN" b="1"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）如该企业的经营范围中包含房地产开发、商品房销售或类似内容，同时自身拥有在建、在售、拟建房地产开发项目的，一般应</a:t>
            </a:r>
            <a:r>
              <a:rPr lang="zh-CN" altLang="en-US" b="1" dirty="0">
                <a:latin typeface="微软雅黑" panose="020B0503020204020204" pitchFamily="34" charset="-122"/>
                <a:ea typeface="微软雅黑" panose="020B0503020204020204" pitchFamily="34" charset="-122"/>
              </a:rPr>
              <a:t>属于</a:t>
            </a:r>
            <a:r>
              <a:rPr lang="zh-CN" altLang="en-US" dirty="0">
                <a:latin typeface="微软雅黑" panose="020B0503020204020204" pitchFamily="34" charset="-122"/>
                <a:ea typeface="微软雅黑" panose="020B0503020204020204" pitchFamily="34" charset="-122"/>
              </a:rPr>
              <a:t>房地产开发企业。</a:t>
            </a: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）如该企业的经营范围中包含房地产开发、商品房销售或类似内容，自身无在建、在售、拟建房地产开发项目，持有房地产开发资质，一般也应属于房地产开发企业，但是满足以下标准，可以</a:t>
            </a:r>
            <a:r>
              <a:rPr lang="zh-CN" altLang="en-US" b="1" dirty="0">
                <a:latin typeface="微软雅黑" panose="020B0503020204020204" pitchFamily="34" charset="-122"/>
                <a:ea typeface="微软雅黑" panose="020B0503020204020204" pitchFamily="34" charset="-122"/>
              </a:rPr>
              <a:t>不认定为</a:t>
            </a:r>
            <a:r>
              <a:rPr lang="zh-CN" altLang="en-US" dirty="0">
                <a:latin typeface="微软雅黑" panose="020B0503020204020204" pitchFamily="34" charset="-122"/>
                <a:ea typeface="微软雅黑" panose="020B0503020204020204" pitchFamily="34" charset="-122"/>
              </a:rPr>
              <a:t>房地产开发企业：企业自身连续三年没有房地产业务收入（期限标准可以根据具体情况确定）；资金用途原则上建议，仅用于归还企业存量的金融机构借款；同时一般建议落实企业持有房地产开发资质，但是名下无房地产项目无房地产收入的具体原因。</a:t>
            </a: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证监会口径：</a:t>
            </a:r>
            <a:r>
              <a:rPr lang="zh-CN" altLang="en-US" dirty="0">
                <a:latin typeface="微软雅黑" panose="020B0503020204020204" pitchFamily="34" charset="-122"/>
                <a:ea typeface="微软雅黑" panose="020B0503020204020204" pitchFamily="34" charset="-122"/>
              </a:rPr>
              <a:t>如该企业的经营范围中包含房地产开发、商品房销售或类似内容，自身无在建、在售、拟建房地产开发项目，本级连续三年也没有房地产收入，但是合并口径下，最近一年来源于房地产的业务收入占比高于</a:t>
            </a:r>
            <a:r>
              <a:rPr lang="en-US" altLang="zh-CN" dirty="0">
                <a:latin typeface="微软雅黑" panose="020B0503020204020204" pitchFamily="34" charset="-122"/>
                <a:ea typeface="微软雅黑" panose="020B0503020204020204" pitchFamily="34" charset="-122"/>
              </a:rPr>
              <a:t>50%(</a:t>
            </a:r>
            <a:r>
              <a:rPr lang="zh-CN" altLang="en-US" dirty="0">
                <a:latin typeface="微软雅黑" panose="020B0503020204020204" pitchFamily="34" charset="-122"/>
                <a:ea typeface="微软雅黑" panose="020B0503020204020204" pitchFamily="34" charset="-122"/>
              </a:rPr>
              <a:t>含本数）的；或没有任何一类业务的收入占比高于</a:t>
            </a:r>
            <a:r>
              <a:rPr lang="en-US" altLang="zh-CN" dirty="0">
                <a:latin typeface="微软雅黑" panose="020B0503020204020204" pitchFamily="34" charset="-122"/>
                <a:ea typeface="微软雅黑" panose="020B0503020204020204" pitchFamily="34" charset="-122"/>
              </a:rPr>
              <a:t>50%</a:t>
            </a:r>
            <a:r>
              <a:rPr lang="zh-CN" altLang="en-US" dirty="0">
                <a:latin typeface="微软雅黑" panose="020B0503020204020204" pitchFamily="34" charset="-122"/>
                <a:ea typeface="微软雅黑" panose="020B0503020204020204" pitchFamily="34" charset="-122"/>
              </a:rPr>
              <a:t>，但来源于房地产业务的收入在所有业务中占比最高且超过</a:t>
            </a:r>
            <a:r>
              <a:rPr lang="en-US" altLang="zh-CN" dirty="0">
                <a:latin typeface="微软雅黑" panose="020B0503020204020204" pitchFamily="34" charset="-122"/>
                <a:ea typeface="微软雅黑" panose="020B0503020204020204" pitchFamily="34" charset="-122"/>
              </a:rPr>
              <a:t>30%</a:t>
            </a:r>
            <a:r>
              <a:rPr lang="zh-CN" altLang="en-US" dirty="0">
                <a:latin typeface="微软雅黑" panose="020B0503020204020204" pitchFamily="34" charset="-122"/>
                <a:ea typeface="微软雅黑" panose="020B0503020204020204" pitchFamily="34" charset="-122"/>
              </a:rPr>
              <a:t>（含本数）的，原则上该企业并表属于房地产开发企业。</a:t>
            </a:r>
            <a:endParaRPr lang="en-US" altLang="zh-CN" dirty="0">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8905C7C1-1851-BE01-5246-302ED2D06CF6}"/>
              </a:ext>
            </a:extLst>
          </p:cNvPr>
          <p:cNvSpPr txBox="1"/>
          <p:nvPr/>
        </p:nvSpPr>
        <p:spPr>
          <a:xfrm>
            <a:off x="7181088" y="1110055"/>
            <a:ext cx="3980688" cy="1754326"/>
          </a:xfrm>
          <a:prstGeom prst="rect">
            <a:avLst/>
          </a:prstGeom>
          <a:noFill/>
        </p:spPr>
        <p:txBody>
          <a:bodyPr wrap="square">
            <a:spAutoFit/>
          </a:bodyPr>
          <a:lstStyle/>
          <a:p>
            <a:r>
              <a:rPr lang="zh-CN" altLang="en-US" dirty="0"/>
              <a:t>同时需要进一步说明的是，我国房地产开发流程一般是从立项到办理规划、施工手续的各个阶段，</a:t>
            </a:r>
            <a:r>
              <a:rPr lang="zh-CN" altLang="en-US" b="1" dirty="0"/>
              <a:t>并不审查房开资质</a:t>
            </a:r>
            <a:r>
              <a:rPr lang="zh-CN" altLang="en-US" dirty="0"/>
              <a:t>，只有在申请预售许可证的阶段审查房开资质，在申请现房销售网上建立楼盘表的阶段审查房开资质。</a:t>
            </a:r>
          </a:p>
        </p:txBody>
      </p:sp>
      <p:sp>
        <p:nvSpPr>
          <p:cNvPr id="4" name="文本框 3">
            <a:extLst>
              <a:ext uri="{FF2B5EF4-FFF2-40B4-BE49-F238E27FC236}">
                <a16:creationId xmlns:a16="http://schemas.microsoft.com/office/drawing/2014/main" id="{15601652-0121-6F0A-2426-AA5080C81845}"/>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两类特殊</a:t>
            </a:r>
            <a:r>
              <a:rPr lang="zh-CN" altLang="en-US" sz="2000" b="1" dirty="0">
                <a:solidFill>
                  <a:schemeClr val="bg1"/>
                </a:solidFill>
                <a:latin typeface="微软雅黑" panose="020B0503020204020204" pitchFamily="34" charset="-122"/>
                <a:ea typeface="微软雅黑" panose="020B0503020204020204" pitchFamily="34" charset="-122"/>
              </a:rPr>
              <a:t>融资主体认定</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CB721CBA-21D1-7CB6-185D-2D19A7748CAA}"/>
              </a:ext>
            </a:extLst>
          </p:cNvPr>
          <p:cNvSpPr txBox="1"/>
          <p:nvPr/>
        </p:nvSpPr>
        <p:spPr>
          <a:xfrm>
            <a:off x="7181088" y="5184648"/>
            <a:ext cx="3621024" cy="923330"/>
          </a:xfrm>
          <a:prstGeom prst="rect">
            <a:avLst/>
          </a:prstGeom>
          <a:noFill/>
        </p:spPr>
        <p:txBody>
          <a:bodyPr wrap="square">
            <a:spAutoFit/>
          </a:bodyPr>
          <a:lstStyle/>
          <a:p>
            <a:r>
              <a:rPr lang="zh-CN" altLang="en-US" b="1" dirty="0"/>
              <a:t>地方政府融资平台</a:t>
            </a:r>
            <a:endParaRPr lang="en-US" altLang="zh-CN" b="1" dirty="0"/>
          </a:p>
          <a:p>
            <a:pPr marL="285750" indent="-285750">
              <a:buFont typeface="Arial" panose="020B0604020202020204" pitchFamily="34" charset="0"/>
              <a:buChar char="•"/>
            </a:pPr>
            <a:r>
              <a:rPr lang="zh-CN" altLang="en-US" dirty="0"/>
              <a:t>常规平台认定</a:t>
            </a:r>
            <a:endParaRPr lang="en-US" altLang="zh-CN" dirty="0"/>
          </a:p>
          <a:p>
            <a:pPr marL="285750" indent="-285750">
              <a:buFont typeface="Arial" panose="020B0604020202020204" pitchFamily="34" charset="0"/>
              <a:buChar char="•"/>
            </a:pPr>
            <a:r>
              <a:rPr lang="en-US" altLang="zh-CN" dirty="0"/>
              <a:t>15</a:t>
            </a:r>
            <a:r>
              <a:rPr lang="zh-CN" altLang="en-US" dirty="0"/>
              <a:t>号文要求，</a:t>
            </a:r>
            <a:r>
              <a:rPr lang="en-US" altLang="zh-CN" dirty="0"/>
              <a:t>35</a:t>
            </a:r>
            <a:r>
              <a:rPr lang="zh-CN" altLang="en-US" dirty="0"/>
              <a:t>号文要求</a:t>
            </a:r>
          </a:p>
        </p:txBody>
      </p:sp>
      <p:pic>
        <p:nvPicPr>
          <p:cNvPr id="8" name="图片 7">
            <a:extLst>
              <a:ext uri="{FF2B5EF4-FFF2-40B4-BE49-F238E27FC236}">
                <a16:creationId xmlns:a16="http://schemas.microsoft.com/office/drawing/2014/main" id="{A23E23C7-E093-6255-598B-FC01C613DB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1088" y="3037017"/>
            <a:ext cx="4145279" cy="1913205"/>
          </a:xfrm>
          <a:prstGeom prst="rect">
            <a:avLst/>
          </a:prstGeom>
        </p:spPr>
      </p:pic>
    </p:spTree>
    <p:extLst>
      <p:ext uri="{BB962C8B-B14F-4D97-AF65-F5344CB8AC3E}">
        <p14:creationId xmlns:p14="http://schemas.microsoft.com/office/powerpoint/2010/main" val="3996640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6017D54A-5998-64B2-16CA-A81B56FCC6E0}"/>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融资主体</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6F5448C2-642D-2F88-0B74-DDFA24EC9582}"/>
              </a:ext>
            </a:extLst>
          </p:cNvPr>
          <p:cNvSpPr txBox="1"/>
          <p:nvPr/>
        </p:nvSpPr>
        <p:spPr>
          <a:xfrm>
            <a:off x="5205984" y="860093"/>
            <a:ext cx="6406964" cy="3139321"/>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关注要点</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交易结构选择方面，直融与否；</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融资主体融资决策的合法合规性，主要为内部程序的完备性</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是否符合公司章程规定，如有单独的融资管理办法，亦可适用，如无明确规定，适用股东决议。</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融资决议文件明确体现本次融资事宜，包括但不限于项目，期限，成本等</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外部律师论证决议的有效性</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融资主体涉隐情况</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zh-CN" altLang="en-US" dirty="0">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A2760A96-2E70-BF20-AE79-A1AA183D1688}"/>
              </a:ext>
            </a:extLst>
          </p:cNvPr>
          <p:cNvSpPr txBox="1"/>
          <p:nvPr/>
        </p:nvSpPr>
        <p:spPr>
          <a:xfrm>
            <a:off x="5205984" y="3883949"/>
            <a:ext cx="6406964" cy="2308324"/>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融资决议文件</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在融资额度内融资，授权特定程序审批</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一份决议对应多次融资，甚至多家资管公司，写明不超过特定融资规模等；</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如决议中出现特定期限、成本，建议附上兜底条款，以签署的</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投资合同</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为准；</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决议文件中项目名称“简称” 与投资合同中项目名称不一致情况处理。</a:t>
            </a:r>
            <a:endParaRPr lang="en-US" altLang="zh-CN" dirty="0">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264E675B-CCCD-6715-8020-973D8D8847B9}"/>
              </a:ext>
            </a:extLst>
          </p:cNvPr>
          <p:cNvPicPr>
            <a:picLocks noChangeAspect="1"/>
          </p:cNvPicPr>
          <p:nvPr/>
        </p:nvPicPr>
        <p:blipFill>
          <a:blip r:embed="rId3"/>
          <a:stretch>
            <a:fillRect/>
          </a:stretch>
        </p:blipFill>
        <p:spPr>
          <a:xfrm>
            <a:off x="1085446" y="2493940"/>
            <a:ext cx="3237257" cy="2780017"/>
          </a:xfrm>
          <a:prstGeom prst="rect">
            <a:avLst/>
          </a:prstGeom>
        </p:spPr>
      </p:pic>
    </p:spTree>
    <p:extLst>
      <p:ext uri="{BB962C8B-B14F-4D97-AF65-F5344CB8AC3E}">
        <p14:creationId xmlns:p14="http://schemas.microsoft.com/office/powerpoint/2010/main" val="4224698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9EB42FC1-E943-E03F-3E63-326ACADC3A3C}"/>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投资项目</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15" name="圆角矩形 71"/>
          <p:cNvSpPr/>
          <p:nvPr/>
        </p:nvSpPr>
        <p:spPr>
          <a:xfrm>
            <a:off x="5809598" y="679358"/>
            <a:ext cx="2285123" cy="1112195"/>
          </a:xfrm>
          <a:prstGeom prst="roundRect">
            <a:avLst/>
          </a:prstGeom>
          <a:solidFill>
            <a:srgbClr val="CD9C15"/>
          </a:solidFill>
          <a:ln w="25400" cap="flat" cmpd="sng" algn="ctr">
            <a:solidFill>
              <a:srgbClr val="CD9C15"/>
            </a:solidFill>
            <a:prstDash val="solid"/>
            <a:headEnd type="none" w="med" len="med"/>
            <a:tailEnd type="none" w="med" len="med"/>
          </a:ln>
          <a:effectLst/>
        </p:spPr>
        <p:txBody>
          <a:bodyPr vert="horz" wrap="square" lIns="91440" tIns="45720" rIns="91440" bIns="45720" numCol="1" rtlCol="0" anchor="ctr" anchorCtr="0" compatLnSpc="1"/>
          <a:lstStyle/>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中邮资管</a:t>
            </a:r>
            <a:r>
              <a:rPr kumimoji="0" lang="en-US" altLang="zh-CN"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-XXXX</a:t>
            </a:r>
          </a:p>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债权投资计划</a:t>
            </a:r>
          </a:p>
        </p:txBody>
      </p:sp>
      <p:sp>
        <p:nvSpPr>
          <p:cNvPr id="16" name="圆角矩形 75"/>
          <p:cNvSpPr/>
          <p:nvPr/>
        </p:nvSpPr>
        <p:spPr>
          <a:xfrm>
            <a:off x="9557861" y="679358"/>
            <a:ext cx="2217301" cy="1090076"/>
          </a:xfrm>
          <a:prstGeom prst="roundRect">
            <a:avLst/>
          </a:prstGeom>
          <a:solidFill>
            <a:srgbClr val="FEFEFE"/>
          </a:solidFill>
          <a:ln w="25400" cap="flat" cmpd="sng" algn="ctr">
            <a:solidFill>
              <a:srgbClr val="CD9C15"/>
            </a:solidFill>
            <a:prstDash val="solid"/>
          </a:ln>
          <a:effectLst/>
        </p:spPr>
        <p:txBody>
          <a:bodyPr vert="horz" wrap="square" lIns="91440" tIns="45720" rIns="91440" bIns="45720" numCol="1" anchor="ctr" anchorCtr="1" compatLnSpc="1"/>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sz="1400" b="1"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投资项目</a:t>
            </a:r>
            <a:endPar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8" name="TextBox 31"/>
          <p:cNvSpPr txBox="1"/>
          <p:nvPr/>
        </p:nvSpPr>
        <p:spPr>
          <a:xfrm>
            <a:off x="8209085" y="775058"/>
            <a:ext cx="119548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资金用途</a:t>
            </a:r>
            <a:endParaRPr kumimoji="0" lang="en-US" altLang="zh-CN"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0" name="直接箭头连接符 19"/>
          <p:cNvCxnSpPr>
            <a:cxnSpLocks/>
          </p:cNvCxnSpPr>
          <p:nvPr/>
        </p:nvCxnSpPr>
        <p:spPr>
          <a:xfrm>
            <a:off x="8209085" y="1224396"/>
            <a:ext cx="123904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文本框 3">
            <a:extLst>
              <a:ext uri="{FF2B5EF4-FFF2-40B4-BE49-F238E27FC236}">
                <a16:creationId xmlns:a16="http://schemas.microsoft.com/office/drawing/2014/main" id="{9249EC51-A8F3-1B58-714B-8E07A9A5F9F6}"/>
              </a:ext>
            </a:extLst>
          </p:cNvPr>
          <p:cNvSpPr txBox="1"/>
          <p:nvPr/>
        </p:nvSpPr>
        <p:spPr>
          <a:xfrm>
            <a:off x="243568" y="3065952"/>
            <a:ext cx="5292229" cy="3139321"/>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监管要求：</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债权投资计划的资金应当投资于一个或者同类型的一组投资项目。</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投资项目应当符合国家宏观政策、产业政策和相关规定，</a:t>
            </a:r>
            <a:r>
              <a:rPr lang="zh-CN" altLang="en-US" b="1" dirty="0">
                <a:latin typeface="微软雅黑" panose="020B0503020204020204" pitchFamily="34" charset="-122"/>
                <a:ea typeface="微软雅黑" panose="020B0503020204020204" pitchFamily="34" charset="-122"/>
              </a:rPr>
              <a:t>履行项目立项、开发、建设、运营等法定程序</a:t>
            </a:r>
            <a:r>
              <a:rPr lang="zh-CN" altLang="en-US" dirty="0">
                <a:latin typeface="微软雅黑" panose="020B0503020204020204" pitchFamily="34" charset="-122"/>
                <a:ea typeface="微软雅黑" panose="020B0503020204020204" pitchFamily="34" charset="-122"/>
              </a:rPr>
              <a:t>，项目资本金符合国家有关资本金制度的规定，且</a:t>
            </a:r>
            <a:r>
              <a:rPr lang="zh-CN" altLang="en-US" b="1" dirty="0">
                <a:latin typeface="微软雅黑" panose="020B0503020204020204" pitchFamily="34" charset="-122"/>
                <a:ea typeface="微软雅黑" panose="020B0503020204020204" pitchFamily="34" charset="-122"/>
              </a:rPr>
              <a:t>还款来源</a:t>
            </a:r>
            <a:r>
              <a:rPr lang="zh-CN" altLang="en-US" dirty="0">
                <a:latin typeface="微软雅黑" panose="020B0503020204020204" pitchFamily="34" charset="-122"/>
                <a:ea typeface="微软雅黑" panose="020B0503020204020204" pitchFamily="34" charset="-122"/>
              </a:rPr>
              <a:t>明确合法、真实可靠。</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投资项目为</a:t>
            </a:r>
            <a:r>
              <a:rPr lang="zh-CN" altLang="en-US" b="1" dirty="0">
                <a:latin typeface="微软雅黑" panose="020B0503020204020204" pitchFamily="34" charset="-122"/>
                <a:ea typeface="微软雅黑" panose="020B0503020204020204" pitchFamily="34" charset="-122"/>
              </a:rPr>
              <a:t>一组项目的</a:t>
            </a:r>
            <a:r>
              <a:rPr lang="zh-CN" altLang="en-US" dirty="0">
                <a:latin typeface="微软雅黑" panose="020B0503020204020204" pitchFamily="34" charset="-122"/>
                <a:ea typeface="微软雅黑" panose="020B0503020204020204" pitchFamily="34" charset="-122"/>
              </a:rPr>
              <a:t>，其子项目应当分别开立财务账户并确定对应资产，不得相互占用资金。</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投资项目为</a:t>
            </a:r>
            <a:r>
              <a:rPr lang="zh-CN" altLang="en-US" b="1" dirty="0">
                <a:latin typeface="微软雅黑" panose="020B0503020204020204" pitchFamily="34" charset="-122"/>
                <a:ea typeface="微软雅黑" panose="020B0503020204020204" pitchFamily="34" charset="-122"/>
              </a:rPr>
              <a:t>非基础设施类不动产</a:t>
            </a:r>
            <a:r>
              <a:rPr lang="zh-CN" altLang="en-US" dirty="0">
                <a:latin typeface="微软雅黑" panose="020B0503020204020204" pitchFamily="34" charset="-122"/>
                <a:ea typeface="微软雅黑" panose="020B0503020204020204" pitchFamily="34" charset="-122"/>
              </a:rPr>
              <a:t>的，还应当符合保险资金投资不动产的相关监管规定。</a:t>
            </a:r>
          </a:p>
        </p:txBody>
      </p:sp>
      <p:pic>
        <p:nvPicPr>
          <p:cNvPr id="6" name="图片 5">
            <a:extLst>
              <a:ext uri="{FF2B5EF4-FFF2-40B4-BE49-F238E27FC236}">
                <a16:creationId xmlns:a16="http://schemas.microsoft.com/office/drawing/2014/main" id="{0E094CDB-FA0D-6433-95A0-E539971AC9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5538" y="2555621"/>
            <a:ext cx="3781615" cy="3716575"/>
          </a:xfrm>
          <a:prstGeom prst="rect">
            <a:avLst/>
          </a:prstGeom>
        </p:spPr>
      </p:pic>
      <p:sp>
        <p:nvSpPr>
          <p:cNvPr id="7" name="爆炸形: 14 pt  6">
            <a:extLst>
              <a:ext uri="{FF2B5EF4-FFF2-40B4-BE49-F238E27FC236}">
                <a16:creationId xmlns:a16="http://schemas.microsoft.com/office/drawing/2014/main" id="{C2D2355F-6B97-8AB8-4574-FCAD63DB151E}"/>
              </a:ext>
            </a:extLst>
          </p:cNvPr>
          <p:cNvSpPr/>
          <p:nvPr/>
        </p:nvSpPr>
        <p:spPr>
          <a:xfrm rot="20268593">
            <a:off x="1279155" y="994111"/>
            <a:ext cx="4011168" cy="2086495"/>
          </a:xfrm>
          <a:prstGeom prst="irregularSeal2">
            <a:avLst/>
          </a:prstGeom>
          <a:solidFill>
            <a:srgbClr val="CD9C15"/>
          </a:solidFill>
          <a:ln>
            <a:solidFill>
              <a:srgbClr val="CD9C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bg1"/>
                </a:solidFill>
              </a:rPr>
              <a:t>字越少</a:t>
            </a:r>
            <a:endParaRPr lang="en-US" altLang="zh-CN" sz="2800" b="1" dirty="0">
              <a:solidFill>
                <a:schemeClr val="bg1"/>
              </a:solidFill>
            </a:endParaRPr>
          </a:p>
          <a:p>
            <a:pPr algn="ctr"/>
            <a:r>
              <a:rPr lang="zh-CN" altLang="en-US" sz="2800" b="1" dirty="0">
                <a:solidFill>
                  <a:schemeClr val="bg1"/>
                </a:solidFill>
              </a:rPr>
              <a:t>事越大</a:t>
            </a:r>
          </a:p>
        </p:txBody>
      </p:sp>
    </p:spTree>
    <p:extLst>
      <p:ext uri="{BB962C8B-B14F-4D97-AF65-F5344CB8AC3E}">
        <p14:creationId xmlns:p14="http://schemas.microsoft.com/office/powerpoint/2010/main" val="2711196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E5E46-9983-969C-4999-B0234B6F771C}"/>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30E82891-7837-8819-43AC-B39838DDE806}"/>
              </a:ext>
            </a:extLst>
          </p:cNvPr>
          <p:cNvSpPr txBox="1"/>
          <p:nvPr/>
        </p:nvSpPr>
        <p:spPr>
          <a:xfrm>
            <a:off x="1000102" y="113852"/>
            <a:ext cx="4400954"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基础设施类项目认定</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FC341499-134D-3C64-223A-BEC866ED73FA}"/>
              </a:ext>
            </a:extLst>
          </p:cNvPr>
          <p:cNvSpPr txBox="1"/>
          <p:nvPr/>
        </p:nvSpPr>
        <p:spPr>
          <a:xfrm>
            <a:off x="256032" y="2860560"/>
            <a:ext cx="5358384" cy="3693319"/>
          </a:xfrm>
          <a:prstGeom prst="rect">
            <a:avLst/>
          </a:prstGeom>
          <a:noFill/>
        </p:spPr>
        <p:txBody>
          <a:bodyPr wrap="square">
            <a:spAutoFit/>
          </a:bodyPr>
          <a:lstStyle/>
          <a:p>
            <a:r>
              <a:rPr lang="zh-CN" altLang="en-US" b="1" dirty="0"/>
              <a:t>主要包括以下项目：</a:t>
            </a:r>
            <a:endParaRPr lang="en-US" altLang="zh-CN" b="1" dirty="0"/>
          </a:p>
          <a:p>
            <a:r>
              <a:rPr lang="en-US" altLang="zh-CN" dirty="0"/>
              <a:t>1.</a:t>
            </a:r>
            <a:r>
              <a:rPr lang="zh-CN" altLang="en-US" dirty="0"/>
              <a:t>交通运输。</a:t>
            </a:r>
            <a:endParaRPr lang="en-US" altLang="zh-CN" dirty="0"/>
          </a:p>
          <a:p>
            <a:r>
              <a:rPr lang="en-US" altLang="zh-CN" dirty="0"/>
              <a:t>2.</a:t>
            </a:r>
            <a:r>
              <a:rPr lang="zh-CN" altLang="en-US" dirty="0"/>
              <a:t>能源。</a:t>
            </a:r>
            <a:endParaRPr lang="en-US" altLang="zh-CN" dirty="0"/>
          </a:p>
          <a:p>
            <a:r>
              <a:rPr lang="en-US" altLang="zh-CN" dirty="0"/>
              <a:t>3.</a:t>
            </a:r>
            <a:r>
              <a:rPr lang="zh-CN" altLang="en-US" dirty="0"/>
              <a:t>市政。</a:t>
            </a:r>
            <a:endParaRPr lang="en-US" altLang="zh-CN" dirty="0"/>
          </a:p>
          <a:p>
            <a:r>
              <a:rPr lang="en-US" altLang="zh-CN" dirty="0"/>
              <a:t>4.</a:t>
            </a:r>
            <a:r>
              <a:rPr lang="zh-CN" altLang="en-US" dirty="0"/>
              <a:t>生态环保。</a:t>
            </a:r>
            <a:endParaRPr lang="en-US" altLang="zh-CN" dirty="0"/>
          </a:p>
          <a:p>
            <a:r>
              <a:rPr lang="en-US" altLang="zh-CN" dirty="0"/>
              <a:t>5.</a:t>
            </a:r>
            <a:r>
              <a:rPr lang="zh-CN" altLang="en-US" dirty="0"/>
              <a:t>仓储物流。</a:t>
            </a:r>
            <a:endParaRPr lang="en-US" altLang="zh-CN" dirty="0"/>
          </a:p>
          <a:p>
            <a:r>
              <a:rPr lang="en-US" altLang="zh-CN" dirty="0"/>
              <a:t>6.</a:t>
            </a:r>
            <a:r>
              <a:rPr lang="zh-CN" altLang="en-US" dirty="0"/>
              <a:t>园区基础设施。</a:t>
            </a:r>
            <a:endParaRPr lang="en-US" altLang="zh-CN" dirty="0"/>
          </a:p>
          <a:p>
            <a:r>
              <a:rPr lang="en-US" altLang="zh-CN" dirty="0"/>
              <a:t>7.</a:t>
            </a:r>
            <a:r>
              <a:rPr lang="zh-CN" altLang="en-US" dirty="0"/>
              <a:t>新型基础设施。</a:t>
            </a:r>
            <a:endParaRPr lang="en-US" altLang="zh-CN" dirty="0"/>
          </a:p>
          <a:p>
            <a:r>
              <a:rPr lang="en-US" altLang="zh-CN" dirty="0"/>
              <a:t>8.</a:t>
            </a:r>
            <a:r>
              <a:rPr lang="zh-CN" altLang="en-US" dirty="0"/>
              <a:t>社会民生。</a:t>
            </a:r>
            <a:endParaRPr lang="en-US" altLang="zh-CN" dirty="0"/>
          </a:p>
          <a:p>
            <a:r>
              <a:rPr lang="en-US" altLang="zh-CN" dirty="0"/>
              <a:t>9.</a:t>
            </a:r>
            <a:r>
              <a:rPr lang="zh-CN" altLang="en-US" dirty="0"/>
              <a:t>水利。</a:t>
            </a:r>
            <a:endParaRPr lang="en-US" altLang="zh-CN" dirty="0"/>
          </a:p>
          <a:p>
            <a:r>
              <a:rPr lang="en-US" altLang="zh-CN" dirty="0"/>
              <a:t>10.</a:t>
            </a:r>
            <a:r>
              <a:rPr lang="zh-CN" altLang="en-US" dirty="0"/>
              <a:t>农业农村。</a:t>
            </a:r>
            <a:endParaRPr lang="en-US" altLang="zh-CN" dirty="0"/>
          </a:p>
          <a:p>
            <a:r>
              <a:rPr lang="en-US" altLang="zh-CN" dirty="0"/>
              <a:t>11.</a:t>
            </a:r>
            <a:r>
              <a:rPr lang="zh-CN" altLang="en-US" dirty="0"/>
              <a:t>林业。</a:t>
            </a:r>
            <a:endParaRPr lang="en-US" altLang="zh-CN" dirty="0"/>
          </a:p>
          <a:p>
            <a:r>
              <a:rPr lang="en-US" altLang="zh-CN" dirty="0"/>
              <a:t>12.</a:t>
            </a:r>
            <a:r>
              <a:rPr lang="zh-CN" altLang="en-US" dirty="0"/>
              <a:t>被具备相应权限的行政机关认定为基础设施项目</a:t>
            </a:r>
          </a:p>
        </p:txBody>
      </p:sp>
      <p:sp>
        <p:nvSpPr>
          <p:cNvPr id="7" name="文本框 6">
            <a:extLst>
              <a:ext uri="{FF2B5EF4-FFF2-40B4-BE49-F238E27FC236}">
                <a16:creationId xmlns:a16="http://schemas.microsoft.com/office/drawing/2014/main" id="{FDD274C6-0983-359C-913F-B07B34B6C714}"/>
              </a:ext>
            </a:extLst>
          </p:cNvPr>
          <p:cNvSpPr txBox="1"/>
          <p:nvPr/>
        </p:nvSpPr>
        <p:spPr>
          <a:xfrm>
            <a:off x="256032" y="751344"/>
            <a:ext cx="5358384" cy="1754326"/>
          </a:xfrm>
          <a:prstGeom prst="rect">
            <a:avLst/>
          </a:prstGeom>
          <a:noFill/>
        </p:spPr>
        <p:txBody>
          <a:bodyPr wrap="square">
            <a:spAutoFit/>
          </a:bodyPr>
          <a:lstStyle/>
          <a:p>
            <a:r>
              <a:rPr lang="zh-CN" altLang="en-US" b="1" dirty="0"/>
              <a:t>公益性项目认定</a:t>
            </a:r>
            <a:endParaRPr lang="en-US" altLang="zh-CN" b="1" dirty="0"/>
          </a:p>
          <a:p>
            <a:r>
              <a:rPr lang="en-US" altLang="zh-CN" dirty="0"/>
              <a:t>《</a:t>
            </a:r>
            <a:r>
              <a:rPr lang="zh-CN" altLang="en-US" dirty="0"/>
              <a:t>关于明确债权投资计划投资融资平台监管口径的通知</a:t>
            </a:r>
            <a:r>
              <a:rPr lang="en-US" altLang="zh-CN" dirty="0"/>
              <a:t>》</a:t>
            </a:r>
            <a:r>
              <a:rPr lang="zh-CN" altLang="en-US" dirty="0"/>
              <a:t> “投资计划偿债主体为融资平台的，投资项目应当主要为经营性项目。投资项目为公益性项目的，仅限于</a:t>
            </a:r>
            <a:r>
              <a:rPr lang="zh-CN" altLang="en-US" b="1" dirty="0"/>
              <a:t>保障性住房</a:t>
            </a:r>
            <a:r>
              <a:rPr lang="zh-CN" altLang="en-US" dirty="0"/>
              <a:t>和</a:t>
            </a:r>
            <a:r>
              <a:rPr lang="zh-CN" altLang="en-US" b="1" dirty="0"/>
              <a:t>轨道交通</a:t>
            </a:r>
            <a:r>
              <a:rPr lang="zh-CN" altLang="en-US" dirty="0"/>
              <a:t>等符合法律或国务院规定的项目，且信用增级充分有效”。</a:t>
            </a:r>
          </a:p>
        </p:txBody>
      </p:sp>
      <p:pic>
        <p:nvPicPr>
          <p:cNvPr id="10" name="图片 9">
            <a:extLst>
              <a:ext uri="{FF2B5EF4-FFF2-40B4-BE49-F238E27FC236}">
                <a16:creationId xmlns:a16="http://schemas.microsoft.com/office/drawing/2014/main" id="{487779EA-DC22-BF51-6625-EFA79AA1950D}"/>
              </a:ext>
            </a:extLst>
          </p:cNvPr>
          <p:cNvPicPr>
            <a:picLocks noChangeAspect="1"/>
          </p:cNvPicPr>
          <p:nvPr/>
        </p:nvPicPr>
        <p:blipFill>
          <a:blip r:embed="rId3">
            <a:extLst>
              <a:ext uri="{28A0092B-C50C-407E-A947-70E740481C1C}">
                <a14:useLocalDpi xmlns:a14="http://schemas.microsoft.com/office/drawing/2010/main" val="0"/>
              </a:ext>
            </a:extLst>
          </a:blip>
          <a:srcRect l="23237" t="13532" r="24805" b="17593"/>
          <a:stretch/>
        </p:blipFill>
        <p:spPr>
          <a:xfrm>
            <a:off x="2523456" y="2819793"/>
            <a:ext cx="3243360" cy="3224571"/>
          </a:xfrm>
          <a:prstGeom prst="rect">
            <a:avLst/>
          </a:prstGeom>
        </p:spPr>
      </p:pic>
      <p:pic>
        <p:nvPicPr>
          <p:cNvPr id="3" name="图片 2" descr="卡通人物&#10;&#10;中度可信度描述已自动生成">
            <a:extLst>
              <a:ext uri="{FF2B5EF4-FFF2-40B4-BE49-F238E27FC236}">
                <a16:creationId xmlns:a16="http://schemas.microsoft.com/office/drawing/2014/main" id="{1AB8FEFF-82E8-126F-3405-E7D719E814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5369" y="4694611"/>
            <a:ext cx="5385229" cy="1114426"/>
          </a:xfrm>
          <a:prstGeom prst="rect">
            <a:avLst/>
          </a:prstGeom>
        </p:spPr>
      </p:pic>
      <p:pic>
        <p:nvPicPr>
          <p:cNvPr id="5" name="图片 4">
            <a:extLst>
              <a:ext uri="{FF2B5EF4-FFF2-40B4-BE49-F238E27FC236}">
                <a16:creationId xmlns:a16="http://schemas.microsoft.com/office/drawing/2014/main" id="{14F4CDB4-3FA7-979F-5CD9-FA993F19341F}"/>
              </a:ext>
            </a:extLst>
          </p:cNvPr>
          <p:cNvPicPr>
            <a:picLocks noChangeAspect="1"/>
          </p:cNvPicPr>
          <p:nvPr/>
        </p:nvPicPr>
        <p:blipFill>
          <a:blip r:embed="rId5"/>
          <a:stretch>
            <a:fillRect/>
          </a:stretch>
        </p:blipFill>
        <p:spPr>
          <a:xfrm>
            <a:off x="6181440" y="3429000"/>
            <a:ext cx="4600575" cy="1219200"/>
          </a:xfrm>
          <a:prstGeom prst="rect">
            <a:avLst/>
          </a:prstGeom>
        </p:spPr>
      </p:pic>
      <p:pic>
        <p:nvPicPr>
          <p:cNvPr id="6" name="图片 5">
            <a:extLst>
              <a:ext uri="{FF2B5EF4-FFF2-40B4-BE49-F238E27FC236}">
                <a16:creationId xmlns:a16="http://schemas.microsoft.com/office/drawing/2014/main" id="{0A9EC122-44FB-2CEA-7739-2C6C95370B48}"/>
              </a:ext>
            </a:extLst>
          </p:cNvPr>
          <p:cNvPicPr>
            <a:picLocks noChangeAspect="1"/>
          </p:cNvPicPr>
          <p:nvPr/>
        </p:nvPicPr>
        <p:blipFill>
          <a:blip r:embed="rId6"/>
          <a:stretch>
            <a:fillRect/>
          </a:stretch>
        </p:blipFill>
        <p:spPr>
          <a:xfrm>
            <a:off x="7221139" y="758721"/>
            <a:ext cx="3145809" cy="2670279"/>
          </a:xfrm>
          <a:prstGeom prst="rect">
            <a:avLst/>
          </a:prstGeom>
        </p:spPr>
      </p:pic>
    </p:spTree>
    <p:extLst>
      <p:ext uri="{BB962C8B-B14F-4D97-AF65-F5344CB8AC3E}">
        <p14:creationId xmlns:p14="http://schemas.microsoft.com/office/powerpoint/2010/main" val="1188948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形状 885"/>
          <p:cNvSpPr/>
          <p:nvPr/>
        </p:nvSpPr>
        <p:spPr>
          <a:xfrm>
            <a:off x="0" y="0"/>
            <a:ext cx="2678643" cy="6858000"/>
          </a:xfrm>
          <a:custGeom>
            <a:avLst/>
            <a:gdLst>
              <a:gd name="connsiteX0" fmla="*/ 158959 w 2369469"/>
              <a:gd name="connsiteY0" fmla="*/ 6010434 h 6066436"/>
              <a:gd name="connsiteX1" fmla="*/ 2505 w 2369469"/>
              <a:gd name="connsiteY1" fmla="*/ 6063931 h 6066436"/>
              <a:gd name="connsiteX2" fmla="*/ 2505 w 2369469"/>
              <a:gd name="connsiteY2" fmla="*/ 6061426 h 6066436"/>
              <a:gd name="connsiteX3" fmla="*/ 146500 w 2369469"/>
              <a:gd name="connsiteY3" fmla="*/ 5961464 h 6066436"/>
              <a:gd name="connsiteX4" fmla="*/ 89943 w 2369469"/>
              <a:gd name="connsiteY4" fmla="*/ 5980396 h 6066436"/>
              <a:gd name="connsiteX5" fmla="*/ 50452 w 2369469"/>
              <a:gd name="connsiteY5" fmla="*/ 6006842 h 6066436"/>
              <a:gd name="connsiteX6" fmla="*/ 340644 w 2369469"/>
              <a:gd name="connsiteY6" fmla="*/ 5951218 h 6066436"/>
              <a:gd name="connsiteX7" fmla="*/ 158959 w 2369469"/>
              <a:gd name="connsiteY7" fmla="*/ 6010434 h 6066436"/>
              <a:gd name="connsiteX8" fmla="*/ 172159 w 2369469"/>
              <a:gd name="connsiteY8" fmla="*/ 6005920 h 6066436"/>
              <a:gd name="connsiteX9" fmla="*/ 175331 w 2369469"/>
              <a:gd name="connsiteY9" fmla="*/ 6005070 h 6066436"/>
              <a:gd name="connsiteX10" fmla="*/ 340644 w 2369469"/>
              <a:gd name="connsiteY10" fmla="*/ 5951218 h 6066436"/>
              <a:gd name="connsiteX11" fmla="*/ 313834 w 2369469"/>
              <a:gd name="connsiteY11" fmla="*/ 5903528 h 6066436"/>
              <a:gd name="connsiteX12" fmla="*/ 310380 w 2369469"/>
              <a:gd name="connsiteY12" fmla="*/ 5904948 h 6066436"/>
              <a:gd name="connsiteX13" fmla="*/ 310586 w 2369469"/>
              <a:gd name="connsiteY13" fmla="*/ 5904879 h 6066436"/>
              <a:gd name="connsiteX14" fmla="*/ 298722 w 2369469"/>
              <a:gd name="connsiteY14" fmla="*/ 5888735 h 6066436"/>
              <a:gd name="connsiteX15" fmla="*/ 293522 w 2369469"/>
              <a:gd name="connsiteY15" fmla="*/ 5892004 h 6066436"/>
              <a:gd name="connsiteX16" fmla="*/ 246252 w 2369469"/>
              <a:gd name="connsiteY16" fmla="*/ 5914336 h 6066436"/>
              <a:gd name="connsiteX17" fmla="*/ 484967 w 2369469"/>
              <a:gd name="connsiteY17" fmla="*/ 5888102 h 6066436"/>
              <a:gd name="connsiteX18" fmla="*/ 414405 w 2369469"/>
              <a:gd name="connsiteY18" fmla="*/ 5920179 h 6066436"/>
              <a:gd name="connsiteX19" fmla="*/ 417100 w 2369469"/>
              <a:gd name="connsiteY19" fmla="*/ 5919128 h 6066436"/>
              <a:gd name="connsiteX20" fmla="*/ 621999 w 2369469"/>
              <a:gd name="connsiteY20" fmla="*/ 5825806 h 6066436"/>
              <a:gd name="connsiteX21" fmla="*/ 618981 w 2369469"/>
              <a:gd name="connsiteY21" fmla="*/ 5827548 h 6066436"/>
              <a:gd name="connsiteX22" fmla="*/ 572826 w 2369469"/>
              <a:gd name="connsiteY22" fmla="*/ 5848161 h 6066436"/>
              <a:gd name="connsiteX23" fmla="*/ 581275 w 2369469"/>
              <a:gd name="connsiteY23" fmla="*/ 5794525 h 6066436"/>
              <a:gd name="connsiteX24" fmla="*/ 303385 w 2369469"/>
              <a:gd name="connsiteY24" fmla="*/ 5908950 h 6066436"/>
              <a:gd name="connsiteX25" fmla="*/ 164689 w 2369469"/>
              <a:gd name="connsiteY25" fmla="*/ 5955376 h 6066436"/>
              <a:gd name="connsiteX26" fmla="*/ 84445 w 2369469"/>
              <a:gd name="connsiteY26" fmla="*/ 5993287 h 6066436"/>
              <a:gd name="connsiteX27" fmla="*/ 52599 w 2369469"/>
              <a:gd name="connsiteY27" fmla="*/ 6008825 h 6066436"/>
              <a:gd name="connsiteX28" fmla="*/ 346342 w 2369469"/>
              <a:gd name="connsiteY28" fmla="*/ 5904392 h 6066436"/>
              <a:gd name="connsiteX29" fmla="*/ 431327 w 2369469"/>
              <a:gd name="connsiteY29" fmla="*/ 5869680 h 6066436"/>
              <a:gd name="connsiteX30" fmla="*/ 523024 w 2369469"/>
              <a:gd name="connsiteY30" fmla="*/ 5828854 h 6066436"/>
              <a:gd name="connsiteX31" fmla="*/ 240177 w 2369469"/>
              <a:gd name="connsiteY31" fmla="*/ 5766541 h 6066436"/>
              <a:gd name="connsiteX32" fmla="*/ 219319 w 2369469"/>
              <a:gd name="connsiteY32" fmla="*/ 5771587 h 6066436"/>
              <a:gd name="connsiteX33" fmla="*/ 239959 w 2369469"/>
              <a:gd name="connsiteY33" fmla="*/ 5767072 h 6066436"/>
              <a:gd name="connsiteX34" fmla="*/ 674149 w 2369469"/>
              <a:gd name="connsiteY34" fmla="*/ 5759545 h 6066436"/>
              <a:gd name="connsiteX35" fmla="*/ 608946 w 2369469"/>
              <a:gd name="connsiteY35" fmla="*/ 5783292 h 6066436"/>
              <a:gd name="connsiteX36" fmla="*/ 608649 w 2369469"/>
              <a:gd name="connsiteY36" fmla="*/ 5783401 h 6066436"/>
              <a:gd name="connsiteX37" fmla="*/ 557213 w 2369469"/>
              <a:gd name="connsiteY37" fmla="*/ 5813632 h 6066436"/>
              <a:gd name="connsiteX38" fmla="*/ 616340 w 2369469"/>
              <a:gd name="connsiteY38" fmla="*/ 5787307 h 6066436"/>
              <a:gd name="connsiteX39" fmla="*/ 436590 w 2369469"/>
              <a:gd name="connsiteY39" fmla="*/ 5733976 h 6066436"/>
              <a:gd name="connsiteX40" fmla="*/ 369070 w 2369469"/>
              <a:gd name="connsiteY40" fmla="*/ 5786787 h 6066436"/>
              <a:gd name="connsiteX41" fmla="*/ 351886 w 2369469"/>
              <a:gd name="connsiteY41" fmla="*/ 5797893 h 6066436"/>
              <a:gd name="connsiteX42" fmla="*/ 818519 w 2369469"/>
              <a:gd name="connsiteY42" fmla="*/ 5733260 h 6066436"/>
              <a:gd name="connsiteX43" fmla="*/ 751510 w 2369469"/>
              <a:gd name="connsiteY43" fmla="*/ 5768836 h 6066436"/>
              <a:gd name="connsiteX44" fmla="*/ 801786 w 2369469"/>
              <a:gd name="connsiteY44" fmla="*/ 5743795 h 6066436"/>
              <a:gd name="connsiteX45" fmla="*/ 557082 w 2369469"/>
              <a:gd name="connsiteY45" fmla="*/ 5726039 h 6066436"/>
              <a:gd name="connsiteX46" fmla="*/ 555422 w 2369469"/>
              <a:gd name="connsiteY46" fmla="*/ 5727357 h 6066436"/>
              <a:gd name="connsiteX47" fmla="*/ 528795 w 2369469"/>
              <a:gd name="connsiteY47" fmla="*/ 5744097 h 6066436"/>
              <a:gd name="connsiteX48" fmla="*/ 530453 w 2369469"/>
              <a:gd name="connsiteY48" fmla="*/ 5655788 h 6066436"/>
              <a:gd name="connsiteX49" fmla="*/ 495643 w 2369469"/>
              <a:gd name="connsiteY49" fmla="*/ 5687786 h 6066436"/>
              <a:gd name="connsiteX50" fmla="*/ 495652 w 2369469"/>
              <a:gd name="connsiteY50" fmla="*/ 5687779 h 6066436"/>
              <a:gd name="connsiteX51" fmla="*/ 485760 w 2369469"/>
              <a:gd name="connsiteY51" fmla="*/ 5696871 h 6066436"/>
              <a:gd name="connsiteX52" fmla="*/ 436590 w 2369469"/>
              <a:gd name="connsiteY52" fmla="*/ 5733976 h 6066436"/>
              <a:gd name="connsiteX53" fmla="*/ 464747 w 2369469"/>
              <a:gd name="connsiteY53" fmla="*/ 5711951 h 6066436"/>
              <a:gd name="connsiteX54" fmla="*/ 417066 w 2369469"/>
              <a:gd name="connsiteY54" fmla="*/ 5746173 h 6066436"/>
              <a:gd name="connsiteX55" fmla="*/ 978334 w 2369469"/>
              <a:gd name="connsiteY55" fmla="*/ 5629404 h 6066436"/>
              <a:gd name="connsiteX56" fmla="*/ 926697 w 2369469"/>
              <a:gd name="connsiteY56" fmla="*/ 5655251 h 6066436"/>
              <a:gd name="connsiteX57" fmla="*/ 914382 w 2369469"/>
              <a:gd name="connsiteY57" fmla="*/ 5661531 h 6066436"/>
              <a:gd name="connsiteX58" fmla="*/ 912623 w 2369469"/>
              <a:gd name="connsiteY58" fmla="*/ 5662296 h 6066436"/>
              <a:gd name="connsiteX59" fmla="*/ 908172 w 2369469"/>
              <a:gd name="connsiteY59" fmla="*/ 5664524 h 6066436"/>
              <a:gd name="connsiteX60" fmla="*/ 895662 w 2369469"/>
              <a:gd name="connsiteY60" fmla="*/ 5670006 h 6066436"/>
              <a:gd name="connsiteX61" fmla="*/ 838144 w 2369469"/>
              <a:gd name="connsiteY61" fmla="*/ 5707947 h 6066436"/>
              <a:gd name="connsiteX62" fmla="*/ 742492 w 2369469"/>
              <a:gd name="connsiteY62" fmla="*/ 5757783 h 6066436"/>
              <a:gd name="connsiteX63" fmla="*/ 822490 w 2369469"/>
              <a:gd name="connsiteY63" fmla="*/ 5713583 h 6066436"/>
              <a:gd name="connsiteX64" fmla="*/ 866586 w 2369469"/>
              <a:gd name="connsiteY64" fmla="*/ 5684712 h 6066436"/>
              <a:gd name="connsiteX65" fmla="*/ 802003 w 2369469"/>
              <a:gd name="connsiteY65" fmla="*/ 5721968 h 6066436"/>
              <a:gd name="connsiteX66" fmla="*/ 874738 w 2369469"/>
              <a:gd name="connsiteY66" fmla="*/ 5679174 h 6066436"/>
              <a:gd name="connsiteX67" fmla="*/ 816579 w 2369469"/>
              <a:gd name="connsiteY67" fmla="*/ 5704658 h 6066436"/>
              <a:gd name="connsiteX68" fmla="*/ 716590 w 2369469"/>
              <a:gd name="connsiteY68" fmla="*/ 5744088 h 6066436"/>
              <a:gd name="connsiteX69" fmla="*/ 712880 w 2369469"/>
              <a:gd name="connsiteY69" fmla="*/ 5745439 h 6066436"/>
              <a:gd name="connsiteX70" fmla="*/ 699587 w 2369469"/>
              <a:gd name="connsiteY70" fmla="*/ 5751730 h 6066436"/>
              <a:gd name="connsiteX71" fmla="*/ 675962 w 2369469"/>
              <a:gd name="connsiteY71" fmla="*/ 5764615 h 6066436"/>
              <a:gd name="connsiteX72" fmla="*/ 621704 w 2369469"/>
              <a:gd name="connsiteY72" fmla="*/ 5788586 h 6066436"/>
              <a:gd name="connsiteX73" fmla="*/ 509416 w 2369469"/>
              <a:gd name="connsiteY73" fmla="*/ 5841724 h 6066436"/>
              <a:gd name="connsiteX74" fmla="*/ 475272 w 2369469"/>
              <a:gd name="connsiteY74" fmla="*/ 5861791 h 6066436"/>
              <a:gd name="connsiteX75" fmla="*/ 185977 w 2369469"/>
              <a:gd name="connsiteY75" fmla="*/ 5992271 h 6066436"/>
              <a:gd name="connsiteX76" fmla="*/ 77137 w 2369469"/>
              <a:gd name="connsiteY76" fmla="*/ 6028305 h 6066436"/>
              <a:gd name="connsiteX77" fmla="*/ 64363 w 2369469"/>
              <a:gd name="connsiteY77" fmla="*/ 6031953 h 6066436"/>
              <a:gd name="connsiteX78" fmla="*/ 62611 w 2369469"/>
              <a:gd name="connsiteY78" fmla="*/ 6032527 h 6066436"/>
              <a:gd name="connsiteX79" fmla="*/ 72627 w 2369469"/>
              <a:gd name="connsiteY79" fmla="*/ 6029798 h 6066436"/>
              <a:gd name="connsiteX80" fmla="*/ 77137 w 2369469"/>
              <a:gd name="connsiteY80" fmla="*/ 6028305 h 6066436"/>
              <a:gd name="connsiteX81" fmla="*/ 229138 w 2369469"/>
              <a:gd name="connsiteY81" fmla="*/ 5984901 h 6066436"/>
              <a:gd name="connsiteX82" fmla="*/ 134590 w 2369469"/>
              <a:gd name="connsiteY82" fmla="*/ 6012917 h 6066436"/>
              <a:gd name="connsiteX83" fmla="*/ 201318 w 2369469"/>
              <a:gd name="connsiteY83" fmla="*/ 5994738 h 6066436"/>
              <a:gd name="connsiteX84" fmla="*/ 239184 w 2369469"/>
              <a:gd name="connsiteY84" fmla="*/ 5982033 h 6066436"/>
              <a:gd name="connsiteX85" fmla="*/ 229138 w 2369469"/>
              <a:gd name="connsiteY85" fmla="*/ 5984901 h 6066436"/>
              <a:gd name="connsiteX86" fmla="*/ 241941 w 2369469"/>
              <a:gd name="connsiteY86" fmla="*/ 5981108 h 6066436"/>
              <a:gd name="connsiteX87" fmla="*/ 342214 w 2369469"/>
              <a:gd name="connsiteY87" fmla="*/ 5947462 h 6066436"/>
              <a:gd name="connsiteX88" fmla="*/ 389771 w 2369469"/>
              <a:gd name="connsiteY88" fmla="*/ 5929786 h 6066436"/>
              <a:gd name="connsiteX89" fmla="*/ 358216 w 2369469"/>
              <a:gd name="connsiteY89" fmla="*/ 5942093 h 6066436"/>
              <a:gd name="connsiteX90" fmla="*/ 375450 w 2369469"/>
              <a:gd name="connsiteY90" fmla="*/ 5936310 h 6066436"/>
              <a:gd name="connsiteX91" fmla="*/ 391476 w 2369469"/>
              <a:gd name="connsiteY91" fmla="*/ 5929153 h 6066436"/>
              <a:gd name="connsiteX92" fmla="*/ 389771 w 2369469"/>
              <a:gd name="connsiteY92" fmla="*/ 5929786 h 6066436"/>
              <a:gd name="connsiteX93" fmla="*/ 392027 w 2369469"/>
              <a:gd name="connsiteY93" fmla="*/ 5928906 h 6066436"/>
              <a:gd name="connsiteX94" fmla="*/ 546226 w 2369469"/>
              <a:gd name="connsiteY94" fmla="*/ 5860041 h 6066436"/>
              <a:gd name="connsiteX95" fmla="*/ 715909 w 2369469"/>
              <a:gd name="connsiteY95" fmla="*/ 5771633 h 6066436"/>
              <a:gd name="connsiteX96" fmla="*/ 802003 w 2369469"/>
              <a:gd name="connsiteY96" fmla="*/ 5721968 h 6066436"/>
              <a:gd name="connsiteX97" fmla="*/ 730590 w 2369469"/>
              <a:gd name="connsiteY97" fmla="*/ 5763984 h 6066436"/>
              <a:gd name="connsiteX98" fmla="*/ 742492 w 2369469"/>
              <a:gd name="connsiteY98" fmla="*/ 5757783 h 6066436"/>
              <a:gd name="connsiteX99" fmla="*/ 720126 w 2369469"/>
              <a:gd name="connsiteY99" fmla="*/ 5770141 h 6066436"/>
              <a:gd name="connsiteX100" fmla="*/ 637453 w 2369469"/>
              <a:gd name="connsiteY100" fmla="*/ 5818781 h 6066436"/>
              <a:gd name="connsiteX101" fmla="*/ 621999 w 2369469"/>
              <a:gd name="connsiteY101" fmla="*/ 5825806 h 6066436"/>
              <a:gd name="connsiteX102" fmla="*/ 681512 w 2369469"/>
              <a:gd name="connsiteY102" fmla="*/ 5791476 h 6066436"/>
              <a:gd name="connsiteX103" fmla="*/ 610488 w 2369469"/>
              <a:gd name="connsiteY103" fmla="*/ 5830717 h 6066436"/>
              <a:gd name="connsiteX104" fmla="*/ 551491 w 2369469"/>
              <a:gd name="connsiteY104" fmla="*/ 5857689 h 6066436"/>
              <a:gd name="connsiteX105" fmla="*/ 572826 w 2369469"/>
              <a:gd name="connsiteY105" fmla="*/ 5848161 h 6066436"/>
              <a:gd name="connsiteX106" fmla="*/ 543022 w 2369469"/>
              <a:gd name="connsiteY106" fmla="*/ 5861710 h 6066436"/>
              <a:gd name="connsiteX107" fmla="*/ 481836 w 2369469"/>
              <a:gd name="connsiteY107" fmla="*/ 5893588 h 6066436"/>
              <a:gd name="connsiteX108" fmla="*/ 468890 w 2369469"/>
              <a:gd name="connsiteY108" fmla="*/ 5898931 h 6066436"/>
              <a:gd name="connsiteX109" fmla="*/ 479597 w 2369469"/>
              <a:gd name="connsiteY109" fmla="*/ 5894755 h 6066436"/>
              <a:gd name="connsiteX110" fmla="*/ 481836 w 2369469"/>
              <a:gd name="connsiteY110" fmla="*/ 5893588 h 6066436"/>
              <a:gd name="connsiteX111" fmla="*/ 590070 w 2369469"/>
              <a:gd name="connsiteY111" fmla="*/ 5848926 h 6066436"/>
              <a:gd name="connsiteX112" fmla="*/ 536334 w 2369469"/>
              <a:gd name="connsiteY112" fmla="*/ 5872628 h 6066436"/>
              <a:gd name="connsiteX113" fmla="*/ 567634 w 2369469"/>
              <a:gd name="connsiteY113" fmla="*/ 5860421 h 6066436"/>
              <a:gd name="connsiteX114" fmla="*/ 593820 w 2369469"/>
              <a:gd name="connsiteY114" fmla="*/ 5847378 h 6066436"/>
              <a:gd name="connsiteX115" fmla="*/ 590070 w 2369469"/>
              <a:gd name="connsiteY115" fmla="*/ 5848926 h 6066436"/>
              <a:gd name="connsiteX116" fmla="*/ 595691 w 2369469"/>
              <a:gd name="connsiteY116" fmla="*/ 5846447 h 6066436"/>
              <a:gd name="connsiteX117" fmla="*/ 745979 w 2369469"/>
              <a:gd name="connsiteY117" fmla="*/ 5771591 h 6066436"/>
              <a:gd name="connsiteX118" fmla="*/ 835931 w 2369469"/>
              <a:gd name="connsiteY118" fmla="*/ 5722298 h 6066436"/>
              <a:gd name="connsiteX119" fmla="*/ 916265 w 2369469"/>
              <a:gd name="connsiteY119" fmla="*/ 5671720 h 6066436"/>
              <a:gd name="connsiteX120" fmla="*/ 1009404 w 2369469"/>
              <a:gd name="connsiteY120" fmla="*/ 5613080 h 6066436"/>
              <a:gd name="connsiteX121" fmla="*/ 993628 w 2369469"/>
              <a:gd name="connsiteY121" fmla="*/ 5623013 h 6066436"/>
              <a:gd name="connsiteX122" fmla="*/ 1003722 w 2369469"/>
              <a:gd name="connsiteY122" fmla="*/ 5615977 h 6066436"/>
              <a:gd name="connsiteX123" fmla="*/ 588825 w 2369469"/>
              <a:gd name="connsiteY123" fmla="*/ 5584230 h 6066436"/>
              <a:gd name="connsiteX124" fmla="*/ 459305 w 2369469"/>
              <a:gd name="connsiteY124" fmla="*/ 5656873 h 6066436"/>
              <a:gd name="connsiteX125" fmla="*/ 245463 w 2369469"/>
              <a:gd name="connsiteY125" fmla="*/ 5768372 h 6066436"/>
              <a:gd name="connsiteX126" fmla="*/ 216189 w 2369469"/>
              <a:gd name="connsiteY126" fmla="*/ 5838074 h 6066436"/>
              <a:gd name="connsiteX127" fmla="*/ 201570 w 2369469"/>
              <a:gd name="connsiteY127" fmla="*/ 5859156 h 6066436"/>
              <a:gd name="connsiteX128" fmla="*/ 170457 w 2369469"/>
              <a:gd name="connsiteY128" fmla="*/ 5904654 h 6066436"/>
              <a:gd name="connsiteX129" fmla="*/ 218420 w 2369469"/>
              <a:gd name="connsiteY129" fmla="*/ 5879912 h 6066436"/>
              <a:gd name="connsiteX130" fmla="*/ 508170 w 2369469"/>
              <a:gd name="connsiteY130" fmla="*/ 5665142 h 6066436"/>
              <a:gd name="connsiteX131" fmla="*/ 805749 w 2369469"/>
              <a:gd name="connsiteY131" fmla="*/ 5529291 h 6066436"/>
              <a:gd name="connsiteX132" fmla="*/ 738325 w 2369469"/>
              <a:gd name="connsiteY132" fmla="*/ 5583122 h 6066436"/>
              <a:gd name="connsiteX133" fmla="*/ 804057 w 2369469"/>
              <a:gd name="connsiteY133" fmla="*/ 5530933 h 6066436"/>
              <a:gd name="connsiteX134" fmla="*/ 885764 w 2369469"/>
              <a:gd name="connsiteY134" fmla="*/ 5518798 h 6066436"/>
              <a:gd name="connsiteX135" fmla="*/ 869270 w 2369469"/>
              <a:gd name="connsiteY135" fmla="*/ 5539058 h 6066436"/>
              <a:gd name="connsiteX136" fmla="*/ 879238 w 2369469"/>
              <a:gd name="connsiteY136" fmla="*/ 5527693 h 6066436"/>
              <a:gd name="connsiteX137" fmla="*/ 1165971 w 2369469"/>
              <a:gd name="connsiteY137" fmla="*/ 5473328 h 6066436"/>
              <a:gd name="connsiteX138" fmla="*/ 1093155 w 2369469"/>
              <a:gd name="connsiteY138" fmla="*/ 5520929 h 6066436"/>
              <a:gd name="connsiteX139" fmla="*/ 963418 w 2369469"/>
              <a:gd name="connsiteY139" fmla="*/ 5607835 h 6066436"/>
              <a:gd name="connsiteX140" fmla="*/ 944079 w 2369469"/>
              <a:gd name="connsiteY140" fmla="*/ 5618383 h 6066436"/>
              <a:gd name="connsiteX141" fmla="*/ 934889 w 2369469"/>
              <a:gd name="connsiteY141" fmla="*/ 5624391 h 6066436"/>
              <a:gd name="connsiteX142" fmla="*/ 750020 w 2369469"/>
              <a:gd name="connsiteY142" fmla="*/ 5726139 h 6066436"/>
              <a:gd name="connsiteX143" fmla="*/ 824993 w 2369469"/>
              <a:gd name="connsiteY143" fmla="*/ 5696166 h 6066436"/>
              <a:gd name="connsiteX144" fmla="*/ 899967 w 2369469"/>
              <a:gd name="connsiteY144" fmla="*/ 5662858 h 6066436"/>
              <a:gd name="connsiteX145" fmla="*/ 963980 w 2369469"/>
              <a:gd name="connsiteY145" fmla="*/ 5620947 h 6066436"/>
              <a:gd name="connsiteX146" fmla="*/ 1087312 w 2369469"/>
              <a:gd name="connsiteY146" fmla="*/ 5531815 h 6066436"/>
              <a:gd name="connsiteX147" fmla="*/ 987552 w 2369469"/>
              <a:gd name="connsiteY147" fmla="*/ 5605514 h 6066436"/>
              <a:gd name="connsiteX148" fmla="*/ 1026507 w 2369469"/>
              <a:gd name="connsiteY148" fmla="*/ 5580010 h 6066436"/>
              <a:gd name="connsiteX149" fmla="*/ 1127149 w 2369469"/>
              <a:gd name="connsiteY149" fmla="*/ 5503025 h 6066436"/>
              <a:gd name="connsiteX150" fmla="*/ 1087312 w 2369469"/>
              <a:gd name="connsiteY150" fmla="*/ 5531815 h 6066436"/>
              <a:gd name="connsiteX151" fmla="*/ 1151596 w 2369469"/>
              <a:gd name="connsiteY151" fmla="*/ 5484325 h 6066436"/>
              <a:gd name="connsiteX152" fmla="*/ 1203588 w 2369469"/>
              <a:gd name="connsiteY152" fmla="*/ 5452898 h 6066436"/>
              <a:gd name="connsiteX153" fmla="*/ 1132450 w 2369469"/>
              <a:gd name="connsiteY153" fmla="*/ 5517275 h 6066436"/>
              <a:gd name="connsiteX154" fmla="*/ 1053597 w 2369469"/>
              <a:gd name="connsiteY154" fmla="*/ 5580693 h 6066436"/>
              <a:gd name="connsiteX155" fmla="*/ 1065916 w 2369469"/>
              <a:gd name="connsiteY155" fmla="*/ 5573371 h 6066436"/>
              <a:gd name="connsiteX156" fmla="*/ 1118447 w 2369469"/>
              <a:gd name="connsiteY156" fmla="*/ 5535514 h 6066436"/>
              <a:gd name="connsiteX157" fmla="*/ 1133423 w 2369469"/>
              <a:gd name="connsiteY157" fmla="*/ 5523711 h 6066436"/>
              <a:gd name="connsiteX158" fmla="*/ 1152871 w 2369469"/>
              <a:gd name="connsiteY158" fmla="*/ 5506027 h 6066436"/>
              <a:gd name="connsiteX159" fmla="*/ 1196673 w 2369469"/>
              <a:gd name="connsiteY159" fmla="*/ 5461272 h 6066436"/>
              <a:gd name="connsiteX160" fmla="*/ 1204773 w 2369469"/>
              <a:gd name="connsiteY160" fmla="*/ 5447768 h 6066436"/>
              <a:gd name="connsiteX161" fmla="*/ 1133422 w 2369469"/>
              <a:gd name="connsiteY161" fmla="*/ 5508745 h 6066436"/>
              <a:gd name="connsiteX162" fmla="*/ 1187904 w 2369469"/>
              <a:gd name="connsiteY162" fmla="*/ 5460622 h 6066436"/>
              <a:gd name="connsiteX163" fmla="*/ 1213998 w 2369469"/>
              <a:gd name="connsiteY163" fmla="*/ 5439982 h 6066436"/>
              <a:gd name="connsiteX164" fmla="*/ 1202716 w 2369469"/>
              <a:gd name="connsiteY164" fmla="*/ 5447539 h 6066436"/>
              <a:gd name="connsiteX165" fmla="*/ 1187904 w 2369469"/>
              <a:gd name="connsiteY165" fmla="*/ 5460622 h 6066436"/>
              <a:gd name="connsiteX166" fmla="*/ 1025568 w 2369469"/>
              <a:gd name="connsiteY166" fmla="*/ 5584315 h 6066436"/>
              <a:gd name="connsiteX167" fmla="*/ 922444 w 2369469"/>
              <a:gd name="connsiteY167" fmla="*/ 5652339 h 6066436"/>
              <a:gd name="connsiteX168" fmla="*/ 976226 w 2369469"/>
              <a:gd name="connsiteY168" fmla="*/ 5625092 h 6066436"/>
              <a:gd name="connsiteX169" fmla="*/ 1002262 w 2369469"/>
              <a:gd name="connsiteY169" fmla="*/ 5611209 h 6066436"/>
              <a:gd name="connsiteX170" fmla="*/ 1023814 w 2369469"/>
              <a:gd name="connsiteY170" fmla="*/ 5598398 h 6066436"/>
              <a:gd name="connsiteX171" fmla="*/ 1042174 w 2369469"/>
              <a:gd name="connsiteY171" fmla="*/ 5585880 h 6066436"/>
              <a:gd name="connsiteX172" fmla="*/ 1057284 w 2369469"/>
              <a:gd name="connsiteY172" fmla="*/ 5573811 h 6066436"/>
              <a:gd name="connsiteX173" fmla="*/ 1133422 w 2369469"/>
              <a:gd name="connsiteY173" fmla="*/ 5508745 h 6066436"/>
              <a:gd name="connsiteX174" fmla="*/ 1083129 w 2369469"/>
              <a:gd name="connsiteY174" fmla="*/ 5553167 h 6066436"/>
              <a:gd name="connsiteX175" fmla="*/ 1129631 w 2369469"/>
              <a:gd name="connsiteY175" fmla="*/ 5516022 h 6066436"/>
              <a:gd name="connsiteX176" fmla="*/ 946695 w 2369469"/>
              <a:gd name="connsiteY176" fmla="*/ 5435148 h 6066436"/>
              <a:gd name="connsiteX177" fmla="*/ 943770 w 2369469"/>
              <a:gd name="connsiteY177" fmla="*/ 5439731 h 6066436"/>
              <a:gd name="connsiteX178" fmla="*/ 944595 w 2369469"/>
              <a:gd name="connsiteY178" fmla="*/ 5438607 h 6066436"/>
              <a:gd name="connsiteX179" fmla="*/ 305585 w 2369469"/>
              <a:gd name="connsiteY179" fmla="*/ 5390371 h 6066436"/>
              <a:gd name="connsiteX180" fmla="*/ 162495 w 2369469"/>
              <a:gd name="connsiteY180" fmla="*/ 5396422 h 6066436"/>
              <a:gd name="connsiteX181" fmla="*/ 5189 w 2369469"/>
              <a:gd name="connsiteY181" fmla="*/ 5402677 h 6066436"/>
              <a:gd name="connsiteX182" fmla="*/ 160617 w 2369469"/>
              <a:gd name="connsiteY182" fmla="*/ 5397360 h 6066436"/>
              <a:gd name="connsiteX183" fmla="*/ 305586 w 2369469"/>
              <a:gd name="connsiteY183" fmla="*/ 5390399 h 6066436"/>
              <a:gd name="connsiteX184" fmla="*/ 310421 w 2369469"/>
              <a:gd name="connsiteY184" fmla="*/ 5390167 h 6066436"/>
              <a:gd name="connsiteX185" fmla="*/ 308085 w 2369469"/>
              <a:gd name="connsiteY185" fmla="*/ 5390266 h 6066436"/>
              <a:gd name="connsiteX186" fmla="*/ 308085 w 2369469"/>
              <a:gd name="connsiteY186" fmla="*/ 5390279 h 6066436"/>
              <a:gd name="connsiteX187" fmla="*/ 1204143 w 2369469"/>
              <a:gd name="connsiteY187" fmla="*/ 5390039 h 6066436"/>
              <a:gd name="connsiteX188" fmla="*/ 932500 w 2369469"/>
              <a:gd name="connsiteY188" fmla="*/ 5591867 h 6066436"/>
              <a:gd name="connsiteX189" fmla="*/ 630113 w 2369469"/>
              <a:gd name="connsiteY189" fmla="*/ 5770705 h 6066436"/>
              <a:gd name="connsiteX190" fmla="*/ 659567 w 2369469"/>
              <a:gd name="connsiteY190" fmla="*/ 5760156 h 6066436"/>
              <a:gd name="connsiteX191" fmla="*/ 716763 w 2369469"/>
              <a:gd name="connsiteY191" fmla="*/ 5739080 h 6066436"/>
              <a:gd name="connsiteX192" fmla="*/ 721792 w 2369469"/>
              <a:gd name="connsiteY192" fmla="*/ 5736665 h 6066436"/>
              <a:gd name="connsiteX193" fmla="*/ 934146 w 2369469"/>
              <a:gd name="connsiteY193" fmla="*/ 5620036 h 6066436"/>
              <a:gd name="connsiteX194" fmla="*/ 962324 w 2369469"/>
              <a:gd name="connsiteY194" fmla="*/ 5604275 h 6066436"/>
              <a:gd name="connsiteX195" fmla="*/ 1050950 w 2369469"/>
              <a:gd name="connsiteY195" fmla="*/ 5545512 h 6066436"/>
              <a:gd name="connsiteX196" fmla="*/ 1219800 w 2369469"/>
              <a:gd name="connsiteY196" fmla="*/ 5431919 h 6066436"/>
              <a:gd name="connsiteX197" fmla="*/ 1219800 w 2369469"/>
              <a:gd name="connsiteY197" fmla="*/ 5430235 h 6066436"/>
              <a:gd name="connsiteX198" fmla="*/ 1221738 w 2369469"/>
              <a:gd name="connsiteY198" fmla="*/ 5428288 h 6066436"/>
              <a:gd name="connsiteX199" fmla="*/ 1215784 w 2369469"/>
              <a:gd name="connsiteY199" fmla="*/ 5407845 h 6066436"/>
              <a:gd name="connsiteX200" fmla="*/ 1212000 w 2369469"/>
              <a:gd name="connsiteY200" fmla="*/ 5397760 h 6066436"/>
              <a:gd name="connsiteX201" fmla="*/ 1205254 w 2369469"/>
              <a:gd name="connsiteY201" fmla="*/ 5389213 h 6066436"/>
              <a:gd name="connsiteX202" fmla="*/ 1205244 w 2369469"/>
              <a:gd name="connsiteY202" fmla="*/ 5389221 h 6066436"/>
              <a:gd name="connsiteX203" fmla="*/ 1210759 w 2369469"/>
              <a:gd name="connsiteY203" fmla="*/ 5394453 h 6066436"/>
              <a:gd name="connsiteX204" fmla="*/ 1210720 w 2369469"/>
              <a:gd name="connsiteY204" fmla="*/ 5394347 h 6066436"/>
              <a:gd name="connsiteX205" fmla="*/ 795891 w 2369469"/>
              <a:gd name="connsiteY205" fmla="*/ 5376924 h 6066436"/>
              <a:gd name="connsiteX206" fmla="*/ 790276 w 2369469"/>
              <a:gd name="connsiteY206" fmla="*/ 5384772 h 6066436"/>
              <a:gd name="connsiteX207" fmla="*/ 790358 w 2369469"/>
              <a:gd name="connsiteY207" fmla="*/ 5384681 h 6066436"/>
              <a:gd name="connsiteX208" fmla="*/ 786782 w 2369469"/>
              <a:gd name="connsiteY208" fmla="*/ 5337365 h 6066436"/>
              <a:gd name="connsiteX209" fmla="*/ 712281 w 2369469"/>
              <a:gd name="connsiteY209" fmla="*/ 5347893 h 6066436"/>
              <a:gd name="connsiteX210" fmla="*/ 310586 w 2369469"/>
              <a:gd name="connsiteY210" fmla="*/ 5392665 h 6066436"/>
              <a:gd name="connsiteX211" fmla="*/ 310586 w 2369469"/>
              <a:gd name="connsiteY211" fmla="*/ 5390160 h 6066436"/>
              <a:gd name="connsiteX212" fmla="*/ 310586 w 2369469"/>
              <a:gd name="connsiteY212" fmla="*/ 5390160 h 6066436"/>
              <a:gd name="connsiteX213" fmla="*/ 308141 w 2369469"/>
              <a:gd name="connsiteY213" fmla="*/ 5391622 h 6066436"/>
              <a:gd name="connsiteX214" fmla="*/ 310585 w 2369469"/>
              <a:gd name="connsiteY214" fmla="*/ 5450273 h 6066436"/>
              <a:gd name="connsiteX215" fmla="*/ 310581 w 2369469"/>
              <a:gd name="connsiteY215" fmla="*/ 5450395 h 6066436"/>
              <a:gd name="connsiteX216" fmla="*/ 307807 w 2369469"/>
              <a:gd name="connsiteY216" fmla="*/ 5537586 h 6066436"/>
              <a:gd name="connsiteX217" fmla="*/ 286541 w 2369469"/>
              <a:gd name="connsiteY217" fmla="*/ 5657475 h 6066436"/>
              <a:gd name="connsiteX218" fmla="*/ 245509 w 2369469"/>
              <a:gd name="connsiteY218" fmla="*/ 5763244 h 6066436"/>
              <a:gd name="connsiteX219" fmla="*/ 269555 w 2369469"/>
              <a:gd name="connsiteY219" fmla="*/ 5750757 h 6066436"/>
              <a:gd name="connsiteX220" fmla="*/ 459303 w 2369469"/>
              <a:gd name="connsiteY220" fmla="*/ 5651472 h 6066436"/>
              <a:gd name="connsiteX221" fmla="*/ 602411 w 2369469"/>
              <a:gd name="connsiteY221" fmla="*/ 5570601 h 6066436"/>
              <a:gd name="connsiteX222" fmla="*/ 634471 w 2369469"/>
              <a:gd name="connsiteY222" fmla="*/ 5538439 h 6066436"/>
              <a:gd name="connsiteX223" fmla="*/ 746407 w 2369469"/>
              <a:gd name="connsiteY223" fmla="*/ 5400178 h 6066436"/>
              <a:gd name="connsiteX224" fmla="*/ 1006249 w 2369469"/>
              <a:gd name="connsiteY224" fmla="*/ 5334906 h 6066436"/>
              <a:gd name="connsiteX225" fmla="*/ 806992 w 2369469"/>
              <a:gd name="connsiteY225" fmla="*/ 5529993 h 6066436"/>
              <a:gd name="connsiteX226" fmla="*/ 293523 w 2369469"/>
              <a:gd name="connsiteY226" fmla="*/ 5894509 h 6066436"/>
              <a:gd name="connsiteX227" fmla="*/ 189382 w 2369469"/>
              <a:gd name="connsiteY227" fmla="*/ 5943710 h 6066436"/>
              <a:gd name="connsiteX228" fmla="*/ 308081 w 2369469"/>
              <a:gd name="connsiteY228" fmla="*/ 5903941 h 6066436"/>
              <a:gd name="connsiteX229" fmla="*/ 600323 w 2369469"/>
              <a:gd name="connsiteY229" fmla="*/ 5783299 h 6066436"/>
              <a:gd name="connsiteX230" fmla="*/ 608649 w 2369469"/>
              <a:gd name="connsiteY230" fmla="*/ 5778392 h 6066436"/>
              <a:gd name="connsiteX231" fmla="*/ 609988 w 2369469"/>
              <a:gd name="connsiteY231" fmla="*/ 5777912 h 6066436"/>
              <a:gd name="connsiteX232" fmla="*/ 725034 w 2369469"/>
              <a:gd name="connsiteY232" fmla="*/ 5688666 h 6066436"/>
              <a:gd name="connsiteX233" fmla="*/ 725070 w 2369469"/>
              <a:gd name="connsiteY233" fmla="*/ 5688632 h 6066436"/>
              <a:gd name="connsiteX234" fmla="*/ 792969 w 2369469"/>
              <a:gd name="connsiteY234" fmla="*/ 5621752 h 6066436"/>
              <a:gd name="connsiteX235" fmla="*/ 839730 w 2369469"/>
              <a:gd name="connsiteY235" fmla="*/ 5572737 h 6066436"/>
              <a:gd name="connsiteX236" fmla="*/ 820670 w 2369469"/>
              <a:gd name="connsiteY236" fmla="*/ 5594467 h 6066436"/>
              <a:gd name="connsiteX237" fmla="*/ 831216 w 2369469"/>
              <a:gd name="connsiteY237" fmla="*/ 5584080 h 6066436"/>
              <a:gd name="connsiteX238" fmla="*/ 843475 w 2369469"/>
              <a:gd name="connsiteY238" fmla="*/ 5568811 h 6066436"/>
              <a:gd name="connsiteX239" fmla="*/ 839730 w 2369469"/>
              <a:gd name="connsiteY239" fmla="*/ 5572737 h 6066436"/>
              <a:gd name="connsiteX240" fmla="*/ 846741 w 2369469"/>
              <a:gd name="connsiteY240" fmla="*/ 5564743 h 6066436"/>
              <a:gd name="connsiteX241" fmla="*/ 908361 w 2369469"/>
              <a:gd name="connsiteY241" fmla="*/ 5487996 h 6066436"/>
              <a:gd name="connsiteX242" fmla="*/ 931539 w 2369469"/>
              <a:gd name="connsiteY242" fmla="*/ 5456402 h 6066436"/>
              <a:gd name="connsiteX243" fmla="*/ 1001576 w 2369469"/>
              <a:gd name="connsiteY243" fmla="*/ 5344761 h 6066436"/>
              <a:gd name="connsiteX244" fmla="*/ 828296 w 2369469"/>
              <a:gd name="connsiteY244" fmla="*/ 5331498 h 6066436"/>
              <a:gd name="connsiteX245" fmla="*/ 793958 w 2369469"/>
              <a:gd name="connsiteY245" fmla="*/ 5336350 h 6066436"/>
              <a:gd name="connsiteX246" fmla="*/ 751417 w 2369469"/>
              <a:gd name="connsiteY246" fmla="*/ 5402683 h 6066436"/>
              <a:gd name="connsiteX247" fmla="*/ 637022 w 2369469"/>
              <a:gd name="connsiteY247" fmla="*/ 5541970 h 6066436"/>
              <a:gd name="connsiteX248" fmla="*/ 615983 w 2369469"/>
              <a:gd name="connsiteY248" fmla="*/ 5562931 h 6066436"/>
              <a:gd name="connsiteX249" fmla="*/ 641459 w 2369469"/>
              <a:gd name="connsiteY249" fmla="*/ 5548535 h 6066436"/>
              <a:gd name="connsiteX250" fmla="*/ 660686 w 2369469"/>
              <a:gd name="connsiteY250" fmla="*/ 5529703 h 6066436"/>
              <a:gd name="connsiteX251" fmla="*/ 748315 w 2369469"/>
              <a:gd name="connsiteY251" fmla="*/ 5431701 h 6066436"/>
              <a:gd name="connsiteX252" fmla="*/ 806722 w 2369469"/>
              <a:gd name="connsiteY252" fmla="*/ 5361741 h 6066436"/>
              <a:gd name="connsiteX253" fmla="*/ 1012839 w 2369469"/>
              <a:gd name="connsiteY253" fmla="*/ 5321007 h 6066436"/>
              <a:gd name="connsiteX254" fmla="*/ 854112 w 2369469"/>
              <a:gd name="connsiteY254" fmla="*/ 5426360 h 6066436"/>
              <a:gd name="connsiteX255" fmla="*/ 661874 w 2369469"/>
              <a:gd name="connsiteY255" fmla="*/ 5543260 h 6066436"/>
              <a:gd name="connsiteX256" fmla="*/ 640019 w 2369469"/>
              <a:gd name="connsiteY256" fmla="*/ 5555518 h 6066436"/>
              <a:gd name="connsiteX257" fmla="*/ 513899 w 2369469"/>
              <a:gd name="connsiteY257" fmla="*/ 5673507 h 6066436"/>
              <a:gd name="connsiteX258" fmla="*/ 495652 w 2369469"/>
              <a:gd name="connsiteY258" fmla="*/ 5687779 h 6066436"/>
              <a:gd name="connsiteX259" fmla="*/ 530462 w 2369469"/>
              <a:gd name="connsiteY259" fmla="*/ 5655781 h 6066436"/>
              <a:gd name="connsiteX260" fmla="*/ 530453 w 2369469"/>
              <a:gd name="connsiteY260" fmla="*/ 5655788 h 6066436"/>
              <a:gd name="connsiteX261" fmla="*/ 554837 w 2369469"/>
              <a:gd name="connsiteY261" fmla="*/ 5633374 h 6066436"/>
              <a:gd name="connsiteX262" fmla="*/ 554822 w 2369469"/>
              <a:gd name="connsiteY262" fmla="*/ 5633389 h 6066436"/>
              <a:gd name="connsiteX263" fmla="*/ 628686 w 2369469"/>
              <a:gd name="connsiteY263" fmla="*/ 5565491 h 6066436"/>
              <a:gd name="connsiteX264" fmla="*/ 630761 w 2369469"/>
              <a:gd name="connsiteY264" fmla="*/ 5563171 h 6066436"/>
              <a:gd name="connsiteX265" fmla="*/ 628686 w 2369469"/>
              <a:gd name="connsiteY265" fmla="*/ 5565490 h 6066436"/>
              <a:gd name="connsiteX266" fmla="*/ 554837 w 2369469"/>
              <a:gd name="connsiteY266" fmla="*/ 5633374 h 6066436"/>
              <a:gd name="connsiteX267" fmla="*/ 626706 w 2369469"/>
              <a:gd name="connsiteY267" fmla="*/ 5562985 h 6066436"/>
              <a:gd name="connsiteX268" fmla="*/ 602051 w 2369469"/>
              <a:gd name="connsiteY268" fmla="*/ 5576813 h 6066436"/>
              <a:gd name="connsiteX269" fmla="*/ 508772 w 2369469"/>
              <a:gd name="connsiteY269" fmla="*/ 5669750 h 6066436"/>
              <a:gd name="connsiteX270" fmla="*/ 401662 w 2369469"/>
              <a:gd name="connsiteY270" fmla="*/ 5757229 h 6066436"/>
              <a:gd name="connsiteX271" fmla="*/ 417066 w 2369469"/>
              <a:gd name="connsiteY271" fmla="*/ 5746173 h 6066436"/>
              <a:gd name="connsiteX272" fmla="*/ 371247 w 2369469"/>
              <a:gd name="connsiteY272" fmla="*/ 5782697 h 6066436"/>
              <a:gd name="connsiteX273" fmla="*/ 366963 w 2369469"/>
              <a:gd name="connsiteY273" fmla="*/ 5785434 h 6066436"/>
              <a:gd name="connsiteX274" fmla="*/ 305292 w 2369469"/>
              <a:gd name="connsiteY274" fmla="*/ 5826395 h 6066436"/>
              <a:gd name="connsiteX275" fmla="*/ 282751 w 2369469"/>
              <a:gd name="connsiteY275" fmla="*/ 5842573 h 6066436"/>
              <a:gd name="connsiteX276" fmla="*/ 351886 w 2369469"/>
              <a:gd name="connsiteY276" fmla="*/ 5797893 h 6066436"/>
              <a:gd name="connsiteX277" fmla="*/ 332503 w 2369469"/>
              <a:gd name="connsiteY277" fmla="*/ 5812519 h 6066436"/>
              <a:gd name="connsiteX278" fmla="*/ 278245 w 2369469"/>
              <a:gd name="connsiteY278" fmla="*/ 5845806 h 6066436"/>
              <a:gd name="connsiteX279" fmla="*/ 252586 w 2369469"/>
              <a:gd name="connsiteY279" fmla="*/ 5864222 h 6066436"/>
              <a:gd name="connsiteX280" fmla="*/ 235770 w 2369469"/>
              <a:gd name="connsiteY280" fmla="*/ 5872935 h 6066436"/>
              <a:gd name="connsiteX281" fmla="*/ 215406 w 2369469"/>
              <a:gd name="connsiteY281" fmla="*/ 5886095 h 6066436"/>
              <a:gd name="connsiteX282" fmla="*/ 233272 w 2369469"/>
              <a:gd name="connsiteY282" fmla="*/ 5874229 h 6066436"/>
              <a:gd name="connsiteX283" fmla="*/ 224551 w 2369469"/>
              <a:gd name="connsiteY283" fmla="*/ 5878748 h 6066436"/>
              <a:gd name="connsiteX284" fmla="*/ 170791 w 2369469"/>
              <a:gd name="connsiteY284" fmla="*/ 5911730 h 6066436"/>
              <a:gd name="connsiteX285" fmla="*/ 159064 w 2369469"/>
              <a:gd name="connsiteY285" fmla="*/ 5917449 h 6066436"/>
              <a:gd name="connsiteX286" fmla="*/ 103124 w 2369469"/>
              <a:gd name="connsiteY286" fmla="*/ 5971568 h 6066436"/>
              <a:gd name="connsiteX287" fmla="*/ 100012 w 2369469"/>
              <a:gd name="connsiteY287" fmla="*/ 5973652 h 6066436"/>
              <a:gd name="connsiteX288" fmla="*/ 171150 w 2369469"/>
              <a:gd name="connsiteY288" fmla="*/ 5949818 h 6066436"/>
              <a:gd name="connsiteX289" fmla="*/ 246252 w 2369469"/>
              <a:gd name="connsiteY289" fmla="*/ 5914336 h 6066436"/>
              <a:gd name="connsiteX290" fmla="*/ 178754 w 2369469"/>
              <a:gd name="connsiteY290" fmla="*/ 5947270 h 6066436"/>
              <a:gd name="connsiteX291" fmla="*/ 179088 w 2369469"/>
              <a:gd name="connsiteY291" fmla="*/ 5947159 h 6066436"/>
              <a:gd name="connsiteX292" fmla="*/ 302564 w 2369469"/>
              <a:gd name="connsiteY292" fmla="*/ 5887934 h 6066436"/>
              <a:gd name="connsiteX293" fmla="*/ 309967 w 2369469"/>
              <a:gd name="connsiteY293" fmla="*/ 5883248 h 6066436"/>
              <a:gd name="connsiteX294" fmla="*/ 298722 w 2369469"/>
              <a:gd name="connsiteY294" fmla="*/ 5888735 h 6066436"/>
              <a:gd name="connsiteX295" fmla="*/ 528795 w 2369469"/>
              <a:gd name="connsiteY295" fmla="*/ 5744097 h 6066436"/>
              <a:gd name="connsiteX296" fmla="*/ 410210 w 2369469"/>
              <a:gd name="connsiteY296" fmla="*/ 5819801 h 6066436"/>
              <a:gd name="connsiteX297" fmla="*/ 558242 w 2369469"/>
              <a:gd name="connsiteY297" fmla="*/ 5726105 h 6066436"/>
              <a:gd name="connsiteX298" fmla="*/ 563428 w 2369469"/>
              <a:gd name="connsiteY298" fmla="*/ 5721988 h 6066436"/>
              <a:gd name="connsiteX299" fmla="*/ 557082 w 2369469"/>
              <a:gd name="connsiteY299" fmla="*/ 5726039 h 6066436"/>
              <a:gd name="connsiteX300" fmla="*/ 806990 w 2369469"/>
              <a:gd name="connsiteY300" fmla="*/ 5527488 h 6066436"/>
              <a:gd name="connsiteX301" fmla="*/ 1008468 w 2369469"/>
              <a:gd name="connsiteY301" fmla="*/ 5330227 h 6066436"/>
              <a:gd name="connsiteX302" fmla="*/ 1028506 w 2369469"/>
              <a:gd name="connsiteY302" fmla="*/ 5310608 h 6066436"/>
              <a:gd name="connsiteX303" fmla="*/ 1016801 w 2369469"/>
              <a:gd name="connsiteY303" fmla="*/ 5318377 h 6066436"/>
              <a:gd name="connsiteX304" fmla="*/ 1013583 w 2369469"/>
              <a:gd name="connsiteY304" fmla="*/ 5325218 h 6066436"/>
              <a:gd name="connsiteX305" fmla="*/ 1036957 w 2369469"/>
              <a:gd name="connsiteY305" fmla="*/ 5304999 h 6066436"/>
              <a:gd name="connsiteX306" fmla="*/ 1019342 w 2369469"/>
              <a:gd name="connsiteY306" fmla="*/ 5322087 h 6066436"/>
              <a:gd name="connsiteX307" fmla="*/ 1036455 w 2369469"/>
              <a:gd name="connsiteY307" fmla="*/ 5305332 h 6066436"/>
              <a:gd name="connsiteX308" fmla="*/ 1022274 w 2369469"/>
              <a:gd name="connsiteY308" fmla="*/ 5301109 h 6066436"/>
              <a:gd name="connsiteX309" fmla="*/ 886477 w 2369469"/>
              <a:gd name="connsiteY309" fmla="*/ 5323276 h 6066436"/>
              <a:gd name="connsiteX310" fmla="*/ 832377 w 2369469"/>
              <a:gd name="connsiteY310" fmla="*/ 5330921 h 6066436"/>
              <a:gd name="connsiteX311" fmla="*/ 832048 w 2369469"/>
              <a:gd name="connsiteY311" fmla="*/ 5331406 h 6066436"/>
              <a:gd name="connsiteX312" fmla="*/ 827421 w 2369469"/>
              <a:gd name="connsiteY312" fmla="*/ 5336948 h 6066436"/>
              <a:gd name="connsiteX313" fmla="*/ 773647 w 2369469"/>
              <a:gd name="connsiteY313" fmla="*/ 5408319 h 6066436"/>
              <a:gd name="connsiteX314" fmla="*/ 654196 w 2369469"/>
              <a:gd name="connsiteY314" fmla="*/ 5541337 h 6066436"/>
              <a:gd name="connsiteX315" fmla="*/ 661873 w 2369469"/>
              <a:gd name="connsiteY315" fmla="*/ 5536999 h 6066436"/>
              <a:gd name="connsiteX316" fmla="*/ 854110 w 2369469"/>
              <a:gd name="connsiteY316" fmla="*/ 5419237 h 6066436"/>
              <a:gd name="connsiteX317" fmla="*/ 1018011 w 2369469"/>
              <a:gd name="connsiteY317" fmla="*/ 5310099 h 6066436"/>
              <a:gd name="connsiteX318" fmla="*/ 1034513 w 2369469"/>
              <a:gd name="connsiteY318" fmla="*/ 5299111 h 6066436"/>
              <a:gd name="connsiteX319" fmla="*/ 1025143 w 2369469"/>
              <a:gd name="connsiteY319" fmla="*/ 5300641 h 6066436"/>
              <a:gd name="connsiteX320" fmla="*/ 1021917 w 2369469"/>
              <a:gd name="connsiteY320" fmla="*/ 5307498 h 6066436"/>
              <a:gd name="connsiteX321" fmla="*/ 1044467 w 2369469"/>
              <a:gd name="connsiteY321" fmla="*/ 5297486 h 6066436"/>
              <a:gd name="connsiteX322" fmla="*/ 1044465 w 2369469"/>
              <a:gd name="connsiteY322" fmla="*/ 5297488 h 6066436"/>
              <a:gd name="connsiteX323" fmla="*/ 1044468 w 2369469"/>
              <a:gd name="connsiteY323" fmla="*/ 5297486 h 6066436"/>
              <a:gd name="connsiteX324" fmla="*/ 1044470 w 2369469"/>
              <a:gd name="connsiteY324" fmla="*/ 5297485 h 6066436"/>
              <a:gd name="connsiteX325" fmla="*/ 1044470 w 2369469"/>
              <a:gd name="connsiteY325" fmla="*/ 5297486 h 6066436"/>
              <a:gd name="connsiteX326" fmla="*/ 1044469 w 2369469"/>
              <a:gd name="connsiteY326" fmla="*/ 5297486 h 6066436"/>
              <a:gd name="connsiteX327" fmla="*/ 1036455 w 2369469"/>
              <a:gd name="connsiteY327" fmla="*/ 5305332 h 6066436"/>
              <a:gd name="connsiteX328" fmla="*/ 1036384 w 2369469"/>
              <a:gd name="connsiteY328" fmla="*/ 5305379 h 6066436"/>
              <a:gd name="connsiteX329" fmla="*/ 1011474 w 2369469"/>
              <a:gd name="connsiteY329" fmla="*/ 5329703 h 6066436"/>
              <a:gd name="connsiteX330" fmla="*/ 1011460 w 2369469"/>
              <a:gd name="connsiteY330" fmla="*/ 5329734 h 6066436"/>
              <a:gd name="connsiteX331" fmla="*/ 1019342 w 2369469"/>
              <a:gd name="connsiteY331" fmla="*/ 5322087 h 6066436"/>
              <a:gd name="connsiteX332" fmla="*/ 1011398 w 2369469"/>
              <a:gd name="connsiteY332" fmla="*/ 5329865 h 6066436"/>
              <a:gd name="connsiteX333" fmla="*/ 1001889 w 2369469"/>
              <a:gd name="connsiteY333" fmla="*/ 5350083 h 6066436"/>
              <a:gd name="connsiteX334" fmla="*/ 883541 w 2369469"/>
              <a:gd name="connsiteY334" fmla="*/ 5526813 h 6066436"/>
              <a:gd name="connsiteX335" fmla="*/ 854198 w 2369469"/>
              <a:gd name="connsiteY335" fmla="*/ 5557572 h 6066436"/>
              <a:gd name="connsiteX336" fmla="*/ 828124 w 2369469"/>
              <a:gd name="connsiteY336" fmla="*/ 5589598 h 6066436"/>
              <a:gd name="connsiteX337" fmla="*/ 761538 w 2369469"/>
              <a:gd name="connsiteY337" fmla="*/ 5654699 h 6066436"/>
              <a:gd name="connsiteX338" fmla="*/ 735606 w 2369469"/>
              <a:gd name="connsiteY338" fmla="*/ 5681881 h 6066436"/>
              <a:gd name="connsiteX339" fmla="*/ 725590 w 2369469"/>
              <a:gd name="connsiteY339" fmla="*/ 5689845 h 6066436"/>
              <a:gd name="connsiteX340" fmla="*/ 722887 w 2369469"/>
              <a:gd name="connsiteY340" fmla="*/ 5692487 h 6066436"/>
              <a:gd name="connsiteX341" fmla="*/ 692706 w 2369469"/>
              <a:gd name="connsiteY341" fmla="*/ 5715991 h 6066436"/>
              <a:gd name="connsiteX342" fmla="*/ 625277 w 2369469"/>
              <a:gd name="connsiteY342" fmla="*/ 5769603 h 6066436"/>
              <a:gd name="connsiteX343" fmla="*/ 699073 w 2369469"/>
              <a:gd name="connsiteY343" fmla="*/ 5726054 h 6066436"/>
              <a:gd name="connsiteX344" fmla="*/ 936968 w 2369469"/>
              <a:gd name="connsiteY344" fmla="*/ 5584627 h 6066436"/>
              <a:gd name="connsiteX345" fmla="*/ 1060016 w 2369469"/>
              <a:gd name="connsiteY345" fmla="*/ 5493640 h 6066436"/>
              <a:gd name="connsiteX346" fmla="*/ 1201910 w 2369469"/>
              <a:gd name="connsiteY346" fmla="*/ 5387845 h 6066436"/>
              <a:gd name="connsiteX347" fmla="*/ 1179411 w 2369469"/>
              <a:gd name="connsiteY347" fmla="*/ 5365737 h 6066436"/>
              <a:gd name="connsiteX348" fmla="*/ 1122624 w 2369469"/>
              <a:gd name="connsiteY348" fmla="*/ 5331611 h 6066436"/>
              <a:gd name="connsiteX349" fmla="*/ 1044543 w 2369469"/>
              <a:gd name="connsiteY349" fmla="*/ 5297516 h 6066436"/>
              <a:gd name="connsiteX350" fmla="*/ 1044470 w 2369469"/>
              <a:gd name="connsiteY350" fmla="*/ 5297484 h 6066436"/>
              <a:gd name="connsiteX351" fmla="*/ 1044470 w 2369469"/>
              <a:gd name="connsiteY351" fmla="*/ 5297484 h 6066436"/>
              <a:gd name="connsiteX352" fmla="*/ 1044470 w 2369469"/>
              <a:gd name="connsiteY352" fmla="*/ 5297484 h 6066436"/>
              <a:gd name="connsiteX353" fmla="*/ 1038975 w 2369469"/>
              <a:gd name="connsiteY353" fmla="*/ 5271229 h 6066436"/>
              <a:gd name="connsiteX354" fmla="*/ 1025773 w 2369469"/>
              <a:gd name="connsiteY354" fmla="*/ 5299299 h 6066436"/>
              <a:gd name="connsiteX355" fmla="*/ 1036955 w 2369469"/>
              <a:gd name="connsiteY355" fmla="*/ 5297485 h 6066436"/>
              <a:gd name="connsiteX356" fmla="*/ 1035339 w 2369469"/>
              <a:gd name="connsiteY356" fmla="*/ 5298561 h 6066436"/>
              <a:gd name="connsiteX357" fmla="*/ 1041897 w 2369469"/>
              <a:gd name="connsiteY357" fmla="*/ 5297497 h 6066436"/>
              <a:gd name="connsiteX358" fmla="*/ 1041959 w 2369469"/>
              <a:gd name="connsiteY358" fmla="*/ 5297437 h 6066436"/>
              <a:gd name="connsiteX359" fmla="*/ 1451993 w 2369469"/>
              <a:gd name="connsiteY359" fmla="*/ 5169323 h 6066436"/>
              <a:gd name="connsiteX360" fmla="*/ 1372563 w 2369469"/>
              <a:gd name="connsiteY360" fmla="*/ 5246597 h 6066436"/>
              <a:gd name="connsiteX361" fmla="*/ 1232637 w 2369469"/>
              <a:gd name="connsiteY361" fmla="*/ 5368868 h 6066436"/>
              <a:gd name="connsiteX362" fmla="*/ 1205860 w 2369469"/>
              <a:gd name="connsiteY362" fmla="*/ 5388763 h 6066436"/>
              <a:gd name="connsiteX363" fmla="*/ 1213225 w 2369469"/>
              <a:gd name="connsiteY363" fmla="*/ 5396460 h 6066436"/>
              <a:gd name="connsiteX364" fmla="*/ 1224127 w 2369469"/>
              <a:gd name="connsiteY364" fmla="*/ 5425888 h 6066436"/>
              <a:gd name="connsiteX365" fmla="*/ 1314461 w 2369469"/>
              <a:gd name="connsiteY365" fmla="*/ 5335133 h 6066436"/>
              <a:gd name="connsiteX366" fmla="*/ 1441593 w 2369469"/>
              <a:gd name="connsiteY366" fmla="*/ 5184556 h 6066436"/>
              <a:gd name="connsiteX367" fmla="*/ 436828 w 2369469"/>
              <a:gd name="connsiteY367" fmla="*/ 5118807 h 6066436"/>
              <a:gd name="connsiteX368" fmla="*/ 402893 w 2369469"/>
              <a:gd name="connsiteY368" fmla="*/ 5141279 h 6066436"/>
              <a:gd name="connsiteX369" fmla="*/ 411715 w 2369469"/>
              <a:gd name="connsiteY369" fmla="*/ 5135617 h 6066436"/>
              <a:gd name="connsiteX370" fmla="*/ 994840 w 2369469"/>
              <a:gd name="connsiteY370" fmla="*/ 5083501 h 6066436"/>
              <a:gd name="connsiteX371" fmla="*/ 987839 w 2369469"/>
              <a:gd name="connsiteY371" fmla="*/ 5097107 h 6066436"/>
              <a:gd name="connsiteX372" fmla="*/ 959831 w 2369469"/>
              <a:gd name="connsiteY372" fmla="*/ 5141749 h 6066436"/>
              <a:gd name="connsiteX373" fmla="*/ 955630 w 2369469"/>
              <a:gd name="connsiteY373" fmla="*/ 5149471 h 6066436"/>
              <a:gd name="connsiteX374" fmla="*/ 947205 w 2369469"/>
              <a:gd name="connsiteY374" fmla="*/ 5161875 h 6066436"/>
              <a:gd name="connsiteX375" fmla="*/ 933472 w 2369469"/>
              <a:gd name="connsiteY375" fmla="*/ 5183764 h 6066436"/>
              <a:gd name="connsiteX376" fmla="*/ 931131 w 2369469"/>
              <a:gd name="connsiteY376" fmla="*/ 5187903 h 6066436"/>
              <a:gd name="connsiteX377" fmla="*/ 929052 w 2369469"/>
              <a:gd name="connsiteY377" fmla="*/ 5190809 h 6066436"/>
              <a:gd name="connsiteX378" fmla="*/ 886863 w 2369469"/>
              <a:gd name="connsiteY378" fmla="*/ 5258055 h 6066436"/>
              <a:gd name="connsiteX379" fmla="*/ 836180 w 2369469"/>
              <a:gd name="connsiteY379" fmla="*/ 5325323 h 6066436"/>
              <a:gd name="connsiteX380" fmla="*/ 833458 w 2369469"/>
              <a:gd name="connsiteY380" fmla="*/ 5329330 h 6066436"/>
              <a:gd name="connsiteX381" fmla="*/ 880449 w 2369469"/>
              <a:gd name="connsiteY381" fmla="*/ 5322884 h 6066436"/>
              <a:gd name="connsiteX382" fmla="*/ 1022912 w 2369469"/>
              <a:gd name="connsiteY382" fmla="*/ 5299764 h 6066436"/>
              <a:gd name="connsiteX383" fmla="*/ 1038485 w 2369469"/>
              <a:gd name="connsiteY383" fmla="*/ 5266920 h 6066436"/>
              <a:gd name="connsiteX384" fmla="*/ 1029832 w 2369469"/>
              <a:gd name="connsiteY384" fmla="*/ 5190916 h 6066436"/>
              <a:gd name="connsiteX385" fmla="*/ 1029477 w 2369469"/>
              <a:gd name="connsiteY385" fmla="*/ 5189713 h 6066436"/>
              <a:gd name="connsiteX386" fmla="*/ 998063 w 2369469"/>
              <a:gd name="connsiteY386" fmla="*/ 5090906 h 6066436"/>
              <a:gd name="connsiteX387" fmla="*/ 1607325 w 2369469"/>
              <a:gd name="connsiteY387" fmla="*/ 5070612 h 6066436"/>
              <a:gd name="connsiteX388" fmla="*/ 1498498 w 2369469"/>
              <a:gd name="connsiteY388" fmla="*/ 5182980 h 6066436"/>
              <a:gd name="connsiteX389" fmla="*/ 1490937 w 2369469"/>
              <a:gd name="connsiteY389" fmla="*/ 5191033 h 6066436"/>
              <a:gd name="connsiteX390" fmla="*/ 1487872 w 2369469"/>
              <a:gd name="connsiteY390" fmla="*/ 5193952 h 6066436"/>
              <a:gd name="connsiteX391" fmla="*/ 1444913 w 2369469"/>
              <a:gd name="connsiteY391" fmla="*/ 5238310 h 6066436"/>
              <a:gd name="connsiteX392" fmla="*/ 1388698 w 2369469"/>
              <a:gd name="connsiteY392" fmla="*/ 5288412 h 6066436"/>
              <a:gd name="connsiteX393" fmla="*/ 1360847 w 2369469"/>
              <a:gd name="connsiteY393" fmla="*/ 5314939 h 6066436"/>
              <a:gd name="connsiteX394" fmla="*/ 1319271 w 2369469"/>
              <a:gd name="connsiteY394" fmla="*/ 5350290 h 6066436"/>
              <a:gd name="connsiteX395" fmla="*/ 1266394 w 2369469"/>
              <a:gd name="connsiteY395" fmla="*/ 5397418 h 6066436"/>
              <a:gd name="connsiteX396" fmla="*/ 1281767 w 2369469"/>
              <a:gd name="connsiteY396" fmla="*/ 5385975 h 6066436"/>
              <a:gd name="connsiteX397" fmla="*/ 1399068 w 2369469"/>
              <a:gd name="connsiteY397" fmla="*/ 5291281 h 6066436"/>
              <a:gd name="connsiteX398" fmla="*/ 1438167 w 2369469"/>
              <a:gd name="connsiteY398" fmla="*/ 5254822 h 6066436"/>
              <a:gd name="connsiteX399" fmla="*/ 1512546 w 2369469"/>
              <a:gd name="connsiteY399" fmla="*/ 5180839 h 6066436"/>
              <a:gd name="connsiteX400" fmla="*/ 1543535 w 2369469"/>
              <a:gd name="connsiteY400" fmla="*/ 5148139 h 6066436"/>
              <a:gd name="connsiteX401" fmla="*/ 1604470 w 2369469"/>
              <a:gd name="connsiteY401" fmla="*/ 5074607 h 6066436"/>
              <a:gd name="connsiteX402" fmla="*/ 65501 w 2369469"/>
              <a:gd name="connsiteY402" fmla="*/ 5047842 h 6066436"/>
              <a:gd name="connsiteX403" fmla="*/ 62879 w 2369469"/>
              <a:gd name="connsiteY403" fmla="*/ 5063118 h 6066436"/>
              <a:gd name="connsiteX404" fmla="*/ 64223 w 2369469"/>
              <a:gd name="connsiteY404" fmla="*/ 5056914 h 6066436"/>
              <a:gd name="connsiteX405" fmla="*/ 1432777 w 2369469"/>
              <a:gd name="connsiteY405" fmla="*/ 5037582 h 6066436"/>
              <a:gd name="connsiteX406" fmla="*/ 1347032 w 2369469"/>
              <a:gd name="connsiteY406" fmla="*/ 5100444 h 6066436"/>
              <a:gd name="connsiteX407" fmla="*/ 1365700 w 2369469"/>
              <a:gd name="connsiteY407" fmla="*/ 5087714 h 6066436"/>
              <a:gd name="connsiteX408" fmla="*/ 1605837 w 2369469"/>
              <a:gd name="connsiteY408" fmla="*/ 5031958 h 6066436"/>
              <a:gd name="connsiteX409" fmla="*/ 1543338 w 2369469"/>
              <a:gd name="connsiteY409" fmla="*/ 5106348 h 6066436"/>
              <a:gd name="connsiteX410" fmla="*/ 1567448 w 2369469"/>
              <a:gd name="connsiteY410" fmla="*/ 5079417 h 6066436"/>
              <a:gd name="connsiteX411" fmla="*/ 965772 w 2369469"/>
              <a:gd name="connsiteY411" fmla="*/ 5021439 h 6066436"/>
              <a:gd name="connsiteX412" fmla="*/ 965483 w 2369469"/>
              <a:gd name="connsiteY412" fmla="*/ 5022190 h 6066436"/>
              <a:gd name="connsiteX413" fmla="*/ 867729 w 2369469"/>
              <a:gd name="connsiteY413" fmla="*/ 5221320 h 6066436"/>
              <a:gd name="connsiteX414" fmla="*/ 795084 w 2369469"/>
              <a:gd name="connsiteY414" fmla="*/ 5334594 h 6066436"/>
              <a:gd name="connsiteX415" fmla="*/ 829450 w 2369469"/>
              <a:gd name="connsiteY415" fmla="*/ 5329880 h 6066436"/>
              <a:gd name="connsiteX416" fmla="*/ 905506 w 2369469"/>
              <a:gd name="connsiteY416" fmla="*/ 5223263 h 6066436"/>
              <a:gd name="connsiteX417" fmla="*/ 938024 w 2369469"/>
              <a:gd name="connsiteY417" fmla="*/ 5175390 h 6066436"/>
              <a:gd name="connsiteX418" fmla="*/ 992492 w 2369469"/>
              <a:gd name="connsiteY418" fmla="*/ 5078107 h 6066436"/>
              <a:gd name="connsiteX419" fmla="*/ 982223 w 2369469"/>
              <a:gd name="connsiteY419" fmla="*/ 5054517 h 6066436"/>
              <a:gd name="connsiteX420" fmla="*/ 1655469 w 2369469"/>
              <a:gd name="connsiteY420" fmla="*/ 5010437 h 6066436"/>
              <a:gd name="connsiteX421" fmla="*/ 1648687 w 2369469"/>
              <a:gd name="connsiteY421" fmla="*/ 5018509 h 6066436"/>
              <a:gd name="connsiteX422" fmla="*/ 1648108 w 2369469"/>
              <a:gd name="connsiteY422" fmla="*/ 5019460 h 6066436"/>
              <a:gd name="connsiteX423" fmla="*/ 1686273 w 2369469"/>
              <a:gd name="connsiteY423" fmla="*/ 4948781 h 6066436"/>
              <a:gd name="connsiteX424" fmla="*/ 1676625 w 2369469"/>
              <a:gd name="connsiteY424" fmla="*/ 4952867 h 6066436"/>
              <a:gd name="connsiteX425" fmla="*/ 1675660 w 2369469"/>
              <a:gd name="connsiteY425" fmla="*/ 4954338 h 6066436"/>
              <a:gd name="connsiteX426" fmla="*/ 1675377 w 2369469"/>
              <a:gd name="connsiteY426" fmla="*/ 4953395 h 6066436"/>
              <a:gd name="connsiteX427" fmla="*/ 1673155 w 2369469"/>
              <a:gd name="connsiteY427" fmla="*/ 4954337 h 6066436"/>
              <a:gd name="connsiteX428" fmla="*/ 1484049 w 2369469"/>
              <a:gd name="connsiteY428" fmla="*/ 5180701 h 6066436"/>
              <a:gd name="connsiteX429" fmla="*/ 1465196 w 2369469"/>
              <a:gd name="connsiteY429" fmla="*/ 5199359 h 6066436"/>
              <a:gd name="connsiteX430" fmla="*/ 1460879 w 2369469"/>
              <a:gd name="connsiteY430" fmla="*/ 5204497 h 6066436"/>
              <a:gd name="connsiteX431" fmla="*/ 1434599 w 2369469"/>
              <a:gd name="connsiteY431" fmla="*/ 5229638 h 6066436"/>
              <a:gd name="connsiteX432" fmla="*/ 1325794 w 2369469"/>
              <a:gd name="connsiteY432" fmla="*/ 5337318 h 6066436"/>
              <a:gd name="connsiteX433" fmla="*/ 1404044 w 2369469"/>
              <a:gd name="connsiteY433" fmla="*/ 5268721 h 6066436"/>
              <a:gd name="connsiteX434" fmla="*/ 1447146 w 2369469"/>
              <a:gd name="connsiteY434" fmla="*/ 5228960 h 6066436"/>
              <a:gd name="connsiteX435" fmla="*/ 1630575 w 2369469"/>
              <a:gd name="connsiteY435" fmla="*/ 5036993 h 6066436"/>
              <a:gd name="connsiteX436" fmla="*/ 1666681 w 2369469"/>
              <a:gd name="connsiteY436" fmla="*/ 4938224 h 6066436"/>
              <a:gd name="connsiteX437" fmla="*/ 1625800 w 2369469"/>
              <a:gd name="connsiteY437" fmla="*/ 4987373 h 6066436"/>
              <a:gd name="connsiteX438" fmla="*/ 1520884 w 2369469"/>
              <a:gd name="connsiteY438" fmla="*/ 5100533 h 6066436"/>
              <a:gd name="connsiteX439" fmla="*/ 1505064 w 2369469"/>
              <a:gd name="connsiteY439" fmla="*/ 5117692 h 6066436"/>
              <a:gd name="connsiteX440" fmla="*/ 1504147 w 2369469"/>
              <a:gd name="connsiteY440" fmla="*/ 5118584 h 6066436"/>
              <a:gd name="connsiteX441" fmla="*/ 1502834 w 2369469"/>
              <a:gd name="connsiteY441" fmla="*/ 5120001 h 6066436"/>
              <a:gd name="connsiteX442" fmla="*/ 1472879 w 2369469"/>
              <a:gd name="connsiteY442" fmla="*/ 5149060 h 6066436"/>
              <a:gd name="connsiteX443" fmla="*/ 1471838 w 2369469"/>
              <a:gd name="connsiteY443" fmla="*/ 5150645 h 6066436"/>
              <a:gd name="connsiteX444" fmla="*/ 1468877 w 2369469"/>
              <a:gd name="connsiteY444" fmla="*/ 5154404 h 6066436"/>
              <a:gd name="connsiteX445" fmla="*/ 1459627 w 2369469"/>
              <a:gd name="connsiteY445" fmla="*/ 5168178 h 6066436"/>
              <a:gd name="connsiteX446" fmla="*/ 1412324 w 2369469"/>
              <a:gd name="connsiteY446" fmla="*/ 5226199 h 6066436"/>
              <a:gd name="connsiteX447" fmla="*/ 1371062 w 2369469"/>
              <a:gd name="connsiteY447" fmla="*/ 5278582 h 6066436"/>
              <a:gd name="connsiteX448" fmla="*/ 1359785 w 2369469"/>
              <a:gd name="connsiteY448" fmla="*/ 5290643 h 6066436"/>
              <a:gd name="connsiteX449" fmla="*/ 1349262 w 2369469"/>
              <a:gd name="connsiteY449" fmla="*/ 5303550 h 6066436"/>
              <a:gd name="connsiteX450" fmla="*/ 1317238 w 2369469"/>
              <a:gd name="connsiteY450" fmla="*/ 5336148 h 6066436"/>
              <a:gd name="connsiteX451" fmla="*/ 1311548 w 2369469"/>
              <a:gd name="connsiteY451" fmla="*/ 5342234 h 6066436"/>
              <a:gd name="connsiteX452" fmla="*/ 1457436 w 2369469"/>
              <a:gd name="connsiteY452" fmla="*/ 5202305 h 6066436"/>
              <a:gd name="connsiteX453" fmla="*/ 1522909 w 2369469"/>
              <a:gd name="connsiteY453" fmla="*/ 5129169 h 6066436"/>
              <a:gd name="connsiteX454" fmla="*/ 1670650 w 2369469"/>
              <a:gd name="connsiteY454" fmla="*/ 4951832 h 6066436"/>
              <a:gd name="connsiteX455" fmla="*/ 1668965 w 2369469"/>
              <a:gd name="connsiteY455" fmla="*/ 4935478 h 6066436"/>
              <a:gd name="connsiteX456" fmla="*/ 1668744 w 2369469"/>
              <a:gd name="connsiteY456" fmla="*/ 4935744 h 6066436"/>
              <a:gd name="connsiteX457" fmla="*/ 1672898 w 2369469"/>
              <a:gd name="connsiteY457" fmla="*/ 4950894 h 6066436"/>
              <a:gd name="connsiteX458" fmla="*/ 1673154 w 2369469"/>
              <a:gd name="connsiteY458" fmla="*/ 4950787 h 6066436"/>
              <a:gd name="connsiteX459" fmla="*/ 1673154 w 2369469"/>
              <a:gd name="connsiteY459" fmla="*/ 4949328 h 6066436"/>
              <a:gd name="connsiteX460" fmla="*/ 1673155 w 2369469"/>
              <a:gd name="connsiteY460" fmla="*/ 4949327 h 6066436"/>
              <a:gd name="connsiteX461" fmla="*/ 1718752 w 2369469"/>
              <a:gd name="connsiteY461" fmla="*/ 4932865 h 6066436"/>
              <a:gd name="connsiteX462" fmla="*/ 1699767 w 2369469"/>
              <a:gd name="connsiteY462" fmla="*/ 4943066 h 6066436"/>
              <a:gd name="connsiteX463" fmla="*/ 1692995 w 2369469"/>
              <a:gd name="connsiteY463" fmla="*/ 4945934 h 6066436"/>
              <a:gd name="connsiteX464" fmla="*/ 1663684 w 2369469"/>
              <a:gd name="connsiteY464" fmla="*/ 4995626 h 6066436"/>
              <a:gd name="connsiteX465" fmla="*/ 1655846 w 2369469"/>
              <a:gd name="connsiteY465" fmla="*/ 5006745 h 6066436"/>
              <a:gd name="connsiteX466" fmla="*/ 1649314 w 2369469"/>
              <a:gd name="connsiteY466" fmla="*/ 5017478 h 6066436"/>
              <a:gd name="connsiteX467" fmla="*/ 1668493 w 2369469"/>
              <a:gd name="connsiteY467" fmla="*/ 4994472 h 6066436"/>
              <a:gd name="connsiteX468" fmla="*/ 1665823 w 2369469"/>
              <a:gd name="connsiteY468" fmla="*/ 4925093 h 6066436"/>
              <a:gd name="connsiteX469" fmla="*/ 1667927 w 2369469"/>
              <a:gd name="connsiteY469" fmla="*/ 4932765 h 6066436"/>
              <a:gd name="connsiteX470" fmla="*/ 1668086 w 2369469"/>
              <a:gd name="connsiteY470" fmla="*/ 4932573 h 6066436"/>
              <a:gd name="connsiteX471" fmla="*/ 1713237 w 2369469"/>
              <a:gd name="connsiteY471" fmla="*/ 4897073 h 6066436"/>
              <a:gd name="connsiteX472" fmla="*/ 1679814 w 2369469"/>
              <a:gd name="connsiteY472" fmla="*/ 4948007 h 6066436"/>
              <a:gd name="connsiteX473" fmla="*/ 1689249 w 2369469"/>
              <a:gd name="connsiteY473" fmla="*/ 4944068 h 6066436"/>
              <a:gd name="connsiteX474" fmla="*/ 1692254 w 2369469"/>
              <a:gd name="connsiteY474" fmla="*/ 4939309 h 6066436"/>
              <a:gd name="connsiteX475" fmla="*/ 1628059 w 2369469"/>
              <a:gd name="connsiteY475" fmla="*/ 4883365 h 6066436"/>
              <a:gd name="connsiteX476" fmla="*/ 1505221 w 2369469"/>
              <a:gd name="connsiteY476" fmla="*/ 4985411 h 6066436"/>
              <a:gd name="connsiteX477" fmla="*/ 1365387 w 2369469"/>
              <a:gd name="connsiteY477" fmla="*/ 5090218 h 6066436"/>
              <a:gd name="connsiteX478" fmla="*/ 1303369 w 2369469"/>
              <a:gd name="connsiteY478" fmla="*/ 5132455 h 6066436"/>
              <a:gd name="connsiteX479" fmla="*/ 1292784 w 2369469"/>
              <a:gd name="connsiteY479" fmla="*/ 5140215 h 6066436"/>
              <a:gd name="connsiteX480" fmla="*/ 1265739 w 2369469"/>
              <a:gd name="connsiteY480" fmla="*/ 5158082 h 6066436"/>
              <a:gd name="connsiteX481" fmla="*/ 1212872 w 2369469"/>
              <a:gd name="connsiteY481" fmla="*/ 5194086 h 6066436"/>
              <a:gd name="connsiteX482" fmla="*/ 1184043 w 2369469"/>
              <a:gd name="connsiteY482" fmla="*/ 5212054 h 6066436"/>
              <a:gd name="connsiteX483" fmla="*/ 1173858 w 2369469"/>
              <a:gd name="connsiteY483" fmla="*/ 5218783 h 6066436"/>
              <a:gd name="connsiteX484" fmla="*/ 1048281 w 2369469"/>
              <a:gd name="connsiteY484" fmla="*/ 5296673 h 6066436"/>
              <a:gd name="connsiteX485" fmla="*/ 1090093 w 2369469"/>
              <a:gd name="connsiteY485" fmla="*/ 5315256 h 6066436"/>
              <a:gd name="connsiteX486" fmla="*/ 1106170 w 2369469"/>
              <a:gd name="connsiteY486" fmla="*/ 5321882 h 6066436"/>
              <a:gd name="connsiteX487" fmla="*/ 1112767 w 2369469"/>
              <a:gd name="connsiteY487" fmla="*/ 5325333 h 6066436"/>
              <a:gd name="connsiteX488" fmla="*/ 1121255 w 2369469"/>
              <a:gd name="connsiteY488" fmla="*/ 5329106 h 6066436"/>
              <a:gd name="connsiteX489" fmla="*/ 1129623 w 2369469"/>
              <a:gd name="connsiteY489" fmla="*/ 5334152 h 6066436"/>
              <a:gd name="connsiteX490" fmla="*/ 1153875 w 2369469"/>
              <a:gd name="connsiteY490" fmla="*/ 5346840 h 6066436"/>
              <a:gd name="connsiteX491" fmla="*/ 1172953 w 2369469"/>
              <a:gd name="connsiteY491" fmla="*/ 5360170 h 6066436"/>
              <a:gd name="connsiteX492" fmla="*/ 1167196 w 2369469"/>
              <a:gd name="connsiteY492" fmla="*/ 5356810 h 6066436"/>
              <a:gd name="connsiteX493" fmla="*/ 1174126 w 2369469"/>
              <a:gd name="connsiteY493" fmla="*/ 5360989 h 6066436"/>
              <a:gd name="connsiteX494" fmla="*/ 1172953 w 2369469"/>
              <a:gd name="connsiteY494" fmla="*/ 5360170 h 6066436"/>
              <a:gd name="connsiteX495" fmla="*/ 1176593 w 2369469"/>
              <a:gd name="connsiteY495" fmla="*/ 5362294 h 6066436"/>
              <a:gd name="connsiteX496" fmla="*/ 1177138 w 2369469"/>
              <a:gd name="connsiteY496" fmla="*/ 5362806 h 6066436"/>
              <a:gd name="connsiteX497" fmla="*/ 1177846 w 2369469"/>
              <a:gd name="connsiteY497" fmla="*/ 5363232 h 6066436"/>
              <a:gd name="connsiteX498" fmla="*/ 1179269 w 2369469"/>
              <a:gd name="connsiteY498" fmla="*/ 5364583 h 6066436"/>
              <a:gd name="connsiteX499" fmla="*/ 1189692 w 2369469"/>
              <a:gd name="connsiteY499" fmla="*/ 5371865 h 6066436"/>
              <a:gd name="connsiteX500" fmla="*/ 1203703 w 2369469"/>
              <a:gd name="connsiteY500" fmla="*/ 5386508 h 6066436"/>
              <a:gd name="connsiteX501" fmla="*/ 1237020 w 2369469"/>
              <a:gd name="connsiteY501" fmla="*/ 5361667 h 6066436"/>
              <a:gd name="connsiteX502" fmla="*/ 1374726 w 2369469"/>
              <a:gd name="connsiteY502" fmla="*/ 5241093 h 6066436"/>
              <a:gd name="connsiteX503" fmla="*/ 1459026 w 2369469"/>
              <a:gd name="connsiteY503" fmla="*/ 5159023 h 6066436"/>
              <a:gd name="connsiteX504" fmla="*/ 1550893 w 2369469"/>
              <a:gd name="connsiteY504" fmla="*/ 5024469 h 6066436"/>
              <a:gd name="connsiteX505" fmla="*/ 1731515 w 2369469"/>
              <a:gd name="connsiteY505" fmla="*/ 4860279 h 6066436"/>
              <a:gd name="connsiteX506" fmla="*/ 1669727 w 2369469"/>
              <a:gd name="connsiteY506" fmla="*/ 4934562 h 6066436"/>
              <a:gd name="connsiteX507" fmla="*/ 1673845 w 2369469"/>
              <a:gd name="connsiteY507" fmla="*/ 4948287 h 6066436"/>
              <a:gd name="connsiteX508" fmla="*/ 1673249 w 2369469"/>
              <a:gd name="connsiteY508" fmla="*/ 4949186 h 6066436"/>
              <a:gd name="connsiteX509" fmla="*/ 1673847 w 2369469"/>
              <a:gd name="connsiteY509" fmla="*/ 4948293 h 6066436"/>
              <a:gd name="connsiteX510" fmla="*/ 1673845 w 2369469"/>
              <a:gd name="connsiteY510" fmla="*/ 4948287 h 6066436"/>
              <a:gd name="connsiteX511" fmla="*/ 1729575 w 2369469"/>
              <a:gd name="connsiteY511" fmla="*/ 4864185 h 6066436"/>
              <a:gd name="connsiteX512" fmla="*/ 1745962 w 2369469"/>
              <a:gd name="connsiteY512" fmla="*/ 4847202 h 6066436"/>
              <a:gd name="connsiteX513" fmla="*/ 1735585 w 2369469"/>
              <a:gd name="connsiteY513" fmla="*/ 4863016 h 6066436"/>
              <a:gd name="connsiteX514" fmla="*/ 1708818 w 2369469"/>
              <a:gd name="connsiteY514" fmla="*/ 4919110 h 6066436"/>
              <a:gd name="connsiteX515" fmla="*/ 1702280 w 2369469"/>
              <a:gd name="connsiteY515" fmla="*/ 4930193 h 6066436"/>
              <a:gd name="connsiteX516" fmla="*/ 1701647 w 2369469"/>
              <a:gd name="connsiteY516" fmla="*/ 4931482 h 6066436"/>
              <a:gd name="connsiteX517" fmla="*/ 1697519 w 2369469"/>
              <a:gd name="connsiteY517" fmla="*/ 4938265 h 6066436"/>
              <a:gd name="connsiteX518" fmla="*/ 1695679 w 2369469"/>
              <a:gd name="connsiteY518" fmla="*/ 4941384 h 6066436"/>
              <a:gd name="connsiteX519" fmla="*/ 1702898 w 2369469"/>
              <a:gd name="connsiteY519" fmla="*/ 4938370 h 6066436"/>
              <a:gd name="connsiteX520" fmla="*/ 1707191 w 2369469"/>
              <a:gd name="connsiteY520" fmla="*/ 4936194 h 6066436"/>
              <a:gd name="connsiteX521" fmla="*/ 1723249 w 2369469"/>
              <a:gd name="connsiteY521" fmla="*/ 4925888 h 6066436"/>
              <a:gd name="connsiteX522" fmla="*/ 1723249 w 2369469"/>
              <a:gd name="connsiteY522" fmla="*/ 4924282 h 6066436"/>
              <a:gd name="connsiteX523" fmla="*/ 1730640 w 2369469"/>
              <a:gd name="connsiteY523" fmla="*/ 4916069 h 6066436"/>
              <a:gd name="connsiteX524" fmla="*/ 1749512 w 2369469"/>
              <a:gd name="connsiteY524" fmla="*/ 4884354 h 6066436"/>
              <a:gd name="connsiteX525" fmla="*/ 1753306 w 2369469"/>
              <a:gd name="connsiteY525" fmla="*/ 4869177 h 6066436"/>
              <a:gd name="connsiteX526" fmla="*/ 1751114 w 2369469"/>
              <a:gd name="connsiteY526" fmla="*/ 4854149 h 6066436"/>
              <a:gd name="connsiteX527" fmla="*/ 1749456 w 2369469"/>
              <a:gd name="connsiteY527" fmla="*/ 4850964 h 6066436"/>
              <a:gd name="connsiteX528" fmla="*/ 1783238 w 2369469"/>
              <a:gd name="connsiteY528" fmla="*/ 4841625 h 6066436"/>
              <a:gd name="connsiteX529" fmla="*/ 1755419 w 2369469"/>
              <a:gd name="connsiteY529" fmla="*/ 4884715 h 6066436"/>
              <a:gd name="connsiteX530" fmla="*/ 1754381 w 2369469"/>
              <a:gd name="connsiteY530" fmla="*/ 4889387 h 6066436"/>
              <a:gd name="connsiteX531" fmla="*/ 1765203 w 2369469"/>
              <a:gd name="connsiteY531" fmla="*/ 4876378 h 6066436"/>
              <a:gd name="connsiteX532" fmla="*/ 1789151 w 2369469"/>
              <a:gd name="connsiteY532" fmla="*/ 4841625 h 6066436"/>
              <a:gd name="connsiteX533" fmla="*/ 1777028 w 2369469"/>
              <a:gd name="connsiteY533" fmla="*/ 4841625 h 6066436"/>
              <a:gd name="connsiteX534" fmla="*/ 1757688 w 2369469"/>
              <a:gd name="connsiteY534" fmla="*/ 4874501 h 6066436"/>
              <a:gd name="connsiteX535" fmla="*/ 1757472 w 2369469"/>
              <a:gd name="connsiteY535" fmla="*/ 4875473 h 6066436"/>
              <a:gd name="connsiteX536" fmla="*/ 1779470 w 2369469"/>
              <a:gd name="connsiteY536" fmla="*/ 4841625 h 6066436"/>
              <a:gd name="connsiteX537" fmla="*/ 1749621 w 2369469"/>
              <a:gd name="connsiteY537" fmla="*/ 4841625 h 6066436"/>
              <a:gd name="connsiteX538" fmla="*/ 1748926 w 2369469"/>
              <a:gd name="connsiteY538" fmla="*/ 4842684 h 6066436"/>
              <a:gd name="connsiteX539" fmla="*/ 1756123 w 2369469"/>
              <a:gd name="connsiteY539" fmla="*/ 4854775 h 6066436"/>
              <a:gd name="connsiteX540" fmla="*/ 1758089 w 2369469"/>
              <a:gd name="connsiteY540" fmla="*/ 4869939 h 6066436"/>
              <a:gd name="connsiteX541" fmla="*/ 1774937 w 2369469"/>
              <a:gd name="connsiteY541" fmla="*/ 4841625 h 6066436"/>
              <a:gd name="connsiteX542" fmla="*/ 1763325 w 2369469"/>
              <a:gd name="connsiteY542" fmla="*/ 4841625 h 6066436"/>
              <a:gd name="connsiteX543" fmla="*/ 1760820 w 2369469"/>
              <a:gd name="connsiteY543" fmla="*/ 4841625 h 6066436"/>
              <a:gd name="connsiteX544" fmla="*/ 853648 w 2369469"/>
              <a:gd name="connsiteY544" fmla="*/ 4837114 h 6066436"/>
              <a:gd name="connsiteX545" fmla="*/ 594872 w 2369469"/>
              <a:gd name="connsiteY545" fmla="*/ 5115266 h 6066436"/>
              <a:gd name="connsiteX546" fmla="*/ 313944 w 2369469"/>
              <a:gd name="connsiteY546" fmla="*/ 5389327 h 6066436"/>
              <a:gd name="connsiteX547" fmla="*/ 427268 w 2369469"/>
              <a:gd name="connsiteY547" fmla="*/ 5378064 h 6066436"/>
              <a:gd name="connsiteX548" fmla="*/ 313673 w 2369469"/>
              <a:gd name="connsiteY548" fmla="*/ 5389591 h 6066436"/>
              <a:gd name="connsiteX549" fmla="*/ 313090 w 2369469"/>
              <a:gd name="connsiteY549" fmla="*/ 5390160 h 6066436"/>
              <a:gd name="connsiteX550" fmla="*/ 712281 w 2369469"/>
              <a:gd name="connsiteY550" fmla="*/ 5346640 h 6066436"/>
              <a:gd name="connsiteX551" fmla="*/ 781899 w 2369469"/>
              <a:gd name="connsiteY551" fmla="*/ 5337090 h 6066436"/>
              <a:gd name="connsiteX552" fmla="*/ 711654 w 2369469"/>
              <a:gd name="connsiteY552" fmla="*/ 5346640 h 6066436"/>
              <a:gd name="connsiteX553" fmla="*/ 518595 w 2369469"/>
              <a:gd name="connsiteY553" fmla="*/ 5368987 h 6066436"/>
              <a:gd name="connsiteX554" fmla="*/ 427268 w 2369469"/>
              <a:gd name="connsiteY554" fmla="*/ 5378064 h 6066436"/>
              <a:gd name="connsiteX555" fmla="*/ 516716 w 2369469"/>
              <a:gd name="connsiteY555" fmla="*/ 5368987 h 6066436"/>
              <a:gd name="connsiteX556" fmla="*/ 707271 w 2369469"/>
              <a:gd name="connsiteY556" fmla="*/ 5346640 h 6066436"/>
              <a:gd name="connsiteX557" fmla="*/ 787932 w 2369469"/>
              <a:gd name="connsiteY557" fmla="*/ 5335575 h 6066436"/>
              <a:gd name="connsiteX558" fmla="*/ 863897 w 2369469"/>
              <a:gd name="connsiteY558" fmla="*/ 5217389 h 6066436"/>
              <a:gd name="connsiteX559" fmla="*/ 962498 w 2369469"/>
              <a:gd name="connsiteY559" fmla="*/ 5016736 h 6066436"/>
              <a:gd name="connsiteX560" fmla="*/ 962906 w 2369469"/>
              <a:gd name="connsiteY560" fmla="*/ 5015677 h 6066436"/>
              <a:gd name="connsiteX561" fmla="*/ 948095 w 2369469"/>
              <a:gd name="connsiteY561" fmla="*/ 4985898 h 6066436"/>
              <a:gd name="connsiteX562" fmla="*/ 923416 w 2369469"/>
              <a:gd name="connsiteY562" fmla="*/ 4942062 h 6066436"/>
              <a:gd name="connsiteX563" fmla="*/ 877152 w 2369469"/>
              <a:gd name="connsiteY563" fmla="*/ 4871671 h 6066436"/>
              <a:gd name="connsiteX564" fmla="*/ 1032013 w 2369469"/>
              <a:gd name="connsiteY564" fmla="*/ 4827193 h 6066436"/>
              <a:gd name="connsiteX565" fmla="*/ 1001241 w 2369469"/>
              <a:gd name="connsiteY565" fmla="*/ 4828373 h 6066436"/>
              <a:gd name="connsiteX566" fmla="*/ 855721 w 2369469"/>
              <a:gd name="connsiteY566" fmla="*/ 4834048 h 6066436"/>
              <a:gd name="connsiteX567" fmla="*/ 936689 w 2369469"/>
              <a:gd name="connsiteY567" fmla="*/ 4956881 h 6066436"/>
              <a:gd name="connsiteX568" fmla="*/ 964216 w 2369469"/>
              <a:gd name="connsiteY568" fmla="*/ 5012279 h 6066436"/>
              <a:gd name="connsiteX569" fmla="*/ 1017544 w 2369469"/>
              <a:gd name="connsiteY569" fmla="*/ 4873873 h 6066436"/>
              <a:gd name="connsiteX570" fmla="*/ 1114706 w 2369469"/>
              <a:gd name="connsiteY570" fmla="*/ 4823256 h 6066436"/>
              <a:gd name="connsiteX571" fmla="*/ 1055741 w 2369469"/>
              <a:gd name="connsiteY571" fmla="*/ 4826283 h 6066436"/>
              <a:gd name="connsiteX572" fmla="*/ 1036576 w 2369469"/>
              <a:gd name="connsiteY572" fmla="*/ 4827018 h 6066436"/>
              <a:gd name="connsiteX573" fmla="*/ 1020049 w 2369469"/>
              <a:gd name="connsiteY573" fmla="*/ 4880448 h 6066436"/>
              <a:gd name="connsiteX574" fmla="*/ 967080 w 2369469"/>
              <a:gd name="connsiteY574" fmla="*/ 5018042 h 6066436"/>
              <a:gd name="connsiteX575" fmla="*/ 994841 w 2369469"/>
              <a:gd name="connsiteY575" fmla="*/ 5073912 h 6066436"/>
              <a:gd name="connsiteX576" fmla="*/ 1051710 w 2369469"/>
              <a:gd name="connsiteY576" fmla="*/ 4972340 h 6066436"/>
              <a:gd name="connsiteX577" fmla="*/ 1145302 w 2369469"/>
              <a:gd name="connsiteY577" fmla="*/ 4821686 h 6066436"/>
              <a:gd name="connsiteX578" fmla="*/ 1118162 w 2369469"/>
              <a:gd name="connsiteY578" fmla="*/ 4823079 h 6066436"/>
              <a:gd name="connsiteX579" fmla="*/ 1075725 w 2369469"/>
              <a:gd name="connsiteY579" fmla="*/ 4926296 h 6066436"/>
              <a:gd name="connsiteX580" fmla="*/ 1064256 w 2369469"/>
              <a:gd name="connsiteY580" fmla="*/ 4948586 h 6066436"/>
              <a:gd name="connsiteX581" fmla="*/ 1061954 w 2369469"/>
              <a:gd name="connsiteY581" fmla="*/ 4954034 h 6066436"/>
              <a:gd name="connsiteX582" fmla="*/ 1054411 w 2369469"/>
              <a:gd name="connsiteY582" fmla="*/ 4967899 h 6066436"/>
              <a:gd name="connsiteX583" fmla="*/ 1054902 w 2369469"/>
              <a:gd name="connsiteY583" fmla="*/ 4966766 h 6066436"/>
              <a:gd name="connsiteX584" fmla="*/ 1052720 w 2369469"/>
              <a:gd name="connsiteY584" fmla="*/ 4971007 h 6066436"/>
              <a:gd name="connsiteX585" fmla="*/ 1054411 w 2369469"/>
              <a:gd name="connsiteY585" fmla="*/ 4967899 h 6066436"/>
              <a:gd name="connsiteX586" fmla="*/ 1050653 w 2369469"/>
              <a:gd name="connsiteY586" fmla="*/ 4976567 h 6066436"/>
              <a:gd name="connsiteX587" fmla="*/ 1041858 w 2369469"/>
              <a:gd name="connsiteY587" fmla="*/ 4992119 h 6066436"/>
              <a:gd name="connsiteX588" fmla="*/ 997038 w 2369469"/>
              <a:gd name="connsiteY588" fmla="*/ 5079228 h 6066436"/>
              <a:gd name="connsiteX589" fmla="*/ 997436 w 2369469"/>
              <a:gd name="connsiteY589" fmla="*/ 5080482 h 6066436"/>
              <a:gd name="connsiteX590" fmla="*/ 1002058 w 2369469"/>
              <a:gd name="connsiteY590" fmla="*/ 5089838 h 6066436"/>
              <a:gd name="connsiteX591" fmla="*/ 1023612 w 2369469"/>
              <a:gd name="connsiteY591" fmla="*/ 5153126 h 6066436"/>
              <a:gd name="connsiteX592" fmla="*/ 1031770 w 2369469"/>
              <a:gd name="connsiteY592" fmla="*/ 5188734 h 6066436"/>
              <a:gd name="connsiteX593" fmla="*/ 1032338 w 2369469"/>
              <a:gd name="connsiteY593" fmla="*/ 5190526 h 6066436"/>
              <a:gd name="connsiteX594" fmla="*/ 1032493 w 2369469"/>
              <a:gd name="connsiteY594" fmla="*/ 5191890 h 6066436"/>
              <a:gd name="connsiteX595" fmla="*/ 1037634 w 2369469"/>
              <a:gd name="connsiteY595" fmla="*/ 5214330 h 6066436"/>
              <a:gd name="connsiteX596" fmla="*/ 1041650 w 2369469"/>
              <a:gd name="connsiteY596" fmla="*/ 5260244 h 6066436"/>
              <a:gd name="connsiteX597" fmla="*/ 1063818 w 2369469"/>
              <a:gd name="connsiteY597" fmla="*/ 5213493 h 6066436"/>
              <a:gd name="connsiteX598" fmla="*/ 1109475 w 2369469"/>
              <a:gd name="connsiteY598" fmla="*/ 5076794 h 6066436"/>
              <a:gd name="connsiteX599" fmla="*/ 1126222 w 2369469"/>
              <a:gd name="connsiteY599" fmla="*/ 4993134 h 6066436"/>
              <a:gd name="connsiteX600" fmla="*/ 1137580 w 2369469"/>
              <a:gd name="connsiteY600" fmla="*/ 4936398 h 6066436"/>
              <a:gd name="connsiteX601" fmla="*/ 1138523 w 2369469"/>
              <a:gd name="connsiteY601" fmla="*/ 4922388 h 6066436"/>
              <a:gd name="connsiteX602" fmla="*/ 1689469 w 2369469"/>
              <a:gd name="connsiteY602" fmla="*/ 4820926 h 6066436"/>
              <a:gd name="connsiteX603" fmla="*/ 1638089 w 2369469"/>
              <a:gd name="connsiteY603" fmla="*/ 4876691 h 6066436"/>
              <a:gd name="connsiteX604" fmla="*/ 1638089 w 2369469"/>
              <a:gd name="connsiteY604" fmla="*/ 4879196 h 6066436"/>
              <a:gd name="connsiteX605" fmla="*/ 1648468 w 2369469"/>
              <a:gd name="connsiteY605" fmla="*/ 4894022 h 6066436"/>
              <a:gd name="connsiteX606" fmla="*/ 1636240 w 2369469"/>
              <a:gd name="connsiteY606" fmla="*/ 4877573 h 6066436"/>
              <a:gd name="connsiteX607" fmla="*/ 1636199 w 2369469"/>
              <a:gd name="connsiteY607" fmla="*/ 4877648 h 6066436"/>
              <a:gd name="connsiteX608" fmla="*/ 1638929 w 2369469"/>
              <a:gd name="connsiteY608" fmla="*/ 4881902 h 6066436"/>
              <a:gd name="connsiteX609" fmla="*/ 1635992 w 2369469"/>
              <a:gd name="connsiteY609" fmla="*/ 4878028 h 6066436"/>
              <a:gd name="connsiteX610" fmla="*/ 1555902 w 2369469"/>
              <a:gd name="connsiteY610" fmla="*/ 5024821 h 6066436"/>
              <a:gd name="connsiteX611" fmla="*/ 1491817 w 2369469"/>
              <a:gd name="connsiteY611" fmla="*/ 5120245 h 6066436"/>
              <a:gd name="connsiteX612" fmla="*/ 1479311 w 2369469"/>
              <a:gd name="connsiteY612" fmla="*/ 5139275 h 6066436"/>
              <a:gd name="connsiteX613" fmla="*/ 1505299 w 2369469"/>
              <a:gd name="connsiteY613" fmla="*/ 5113974 h 6066436"/>
              <a:gd name="connsiteX614" fmla="*/ 1628299 w 2369469"/>
              <a:gd name="connsiteY614" fmla="*/ 4980690 h 6066436"/>
              <a:gd name="connsiteX615" fmla="*/ 1665829 w 2369469"/>
              <a:gd name="connsiteY615" fmla="*/ 4935302 h 6066436"/>
              <a:gd name="connsiteX616" fmla="*/ 1659692 w 2369469"/>
              <a:gd name="connsiteY616" fmla="*/ 4914261 h 6066436"/>
              <a:gd name="connsiteX617" fmla="*/ 1638929 w 2369469"/>
              <a:gd name="connsiteY617" fmla="*/ 4881902 h 6066436"/>
              <a:gd name="connsiteX618" fmla="*/ 1652694 w 2369469"/>
              <a:gd name="connsiteY618" fmla="*/ 4900061 h 6066436"/>
              <a:gd name="connsiteX619" fmla="*/ 1648468 w 2369469"/>
              <a:gd name="connsiteY619" fmla="*/ 4894022 h 6066436"/>
              <a:gd name="connsiteX620" fmla="*/ 1661884 w 2369469"/>
              <a:gd name="connsiteY620" fmla="*/ 4912070 h 6066436"/>
              <a:gd name="connsiteX621" fmla="*/ 1661940 w 2369469"/>
              <a:gd name="connsiteY621" fmla="*/ 4912257 h 6066436"/>
              <a:gd name="connsiteX622" fmla="*/ 1662510 w 2369469"/>
              <a:gd name="connsiteY622" fmla="*/ 4913009 h 6066436"/>
              <a:gd name="connsiteX623" fmla="*/ 1662994 w 2369469"/>
              <a:gd name="connsiteY623" fmla="*/ 4914775 h 6066436"/>
              <a:gd name="connsiteX624" fmla="*/ 1664388 w 2369469"/>
              <a:gd name="connsiteY624" fmla="*/ 4916766 h 6066436"/>
              <a:gd name="connsiteX625" fmla="*/ 1668852 w 2369469"/>
              <a:gd name="connsiteY625" fmla="*/ 4931646 h 6066436"/>
              <a:gd name="connsiteX626" fmla="*/ 1737013 w 2369469"/>
              <a:gd name="connsiteY626" fmla="*/ 4849212 h 6066436"/>
              <a:gd name="connsiteX627" fmla="*/ 1740783 w 2369469"/>
              <a:gd name="connsiteY627" fmla="*/ 4841625 h 6066436"/>
              <a:gd name="connsiteX628" fmla="*/ 1742107 w 2369469"/>
              <a:gd name="connsiteY628" fmla="*/ 4843051 h 6066436"/>
              <a:gd name="connsiteX629" fmla="*/ 1743287 w 2369469"/>
              <a:gd name="connsiteY629" fmla="*/ 4841625 h 6066436"/>
              <a:gd name="connsiteX630" fmla="*/ 1740783 w 2369469"/>
              <a:gd name="connsiteY630" fmla="*/ 4841625 h 6066436"/>
              <a:gd name="connsiteX631" fmla="*/ 1740782 w 2369469"/>
              <a:gd name="connsiteY631" fmla="*/ 4841625 h 6066436"/>
              <a:gd name="connsiteX632" fmla="*/ 1740782 w 2369469"/>
              <a:gd name="connsiteY632" fmla="*/ 4840556 h 6066436"/>
              <a:gd name="connsiteX633" fmla="*/ 1706695 w 2369469"/>
              <a:gd name="connsiteY633" fmla="*/ 4826009 h 6066436"/>
              <a:gd name="connsiteX634" fmla="*/ 1688284 w 2369469"/>
              <a:gd name="connsiteY634" fmla="*/ 4820576 h 6066436"/>
              <a:gd name="connsiteX635" fmla="*/ 1637959 w 2369469"/>
              <a:gd name="connsiteY635" fmla="*/ 4874162 h 6066436"/>
              <a:gd name="connsiteX636" fmla="*/ 1637973 w 2369469"/>
              <a:gd name="connsiteY636" fmla="*/ 4874164 h 6066436"/>
              <a:gd name="connsiteX637" fmla="*/ 1688562 w 2369469"/>
              <a:gd name="connsiteY637" fmla="*/ 4820658 h 6066436"/>
              <a:gd name="connsiteX638" fmla="*/ 1244847 w 2369469"/>
              <a:gd name="connsiteY638" fmla="*/ 4819082 h 6066436"/>
              <a:gd name="connsiteX639" fmla="*/ 1046973 w 2369469"/>
              <a:gd name="connsiteY639" fmla="*/ 5294980 h 6066436"/>
              <a:gd name="connsiteX640" fmla="*/ 1142842 w 2369469"/>
              <a:gd name="connsiteY640" fmla="*/ 5235858 h 6066436"/>
              <a:gd name="connsiteX641" fmla="*/ 1181859 w 2369469"/>
              <a:gd name="connsiteY641" fmla="*/ 5211415 h 6066436"/>
              <a:gd name="connsiteX642" fmla="*/ 1252097 w 2369469"/>
              <a:gd name="connsiteY642" fmla="*/ 5165183 h 6066436"/>
              <a:gd name="connsiteX643" fmla="*/ 1309349 w 2369469"/>
              <a:gd name="connsiteY643" fmla="*/ 5126142 h 6066436"/>
              <a:gd name="connsiteX644" fmla="*/ 1505221 w 2369469"/>
              <a:gd name="connsiteY644" fmla="*/ 4982907 h 6066436"/>
              <a:gd name="connsiteX645" fmla="*/ 1630569 w 2369469"/>
              <a:gd name="connsiteY645" fmla="*/ 4878776 h 6066436"/>
              <a:gd name="connsiteX646" fmla="*/ 1631841 w 2369469"/>
              <a:gd name="connsiteY646" fmla="*/ 4876449 h 6066436"/>
              <a:gd name="connsiteX647" fmla="*/ 1550932 w 2369469"/>
              <a:gd name="connsiteY647" fmla="*/ 4860645 h 6066436"/>
              <a:gd name="connsiteX648" fmla="*/ 1244847 w 2369469"/>
              <a:gd name="connsiteY648" fmla="*/ 4819082 h 6066436"/>
              <a:gd name="connsiteX649" fmla="*/ 1242304 w 2369469"/>
              <a:gd name="connsiteY649" fmla="*/ 4816707 h 6066436"/>
              <a:gd name="connsiteX650" fmla="*/ 1147628 w 2369469"/>
              <a:gd name="connsiteY650" fmla="*/ 4821567 h 6066436"/>
              <a:gd name="connsiteX651" fmla="*/ 1139962 w 2369469"/>
              <a:gd name="connsiteY651" fmla="*/ 4934456 h 6066436"/>
              <a:gd name="connsiteX652" fmla="*/ 1065133 w 2369469"/>
              <a:gd name="connsiteY652" fmla="*/ 5215611 h 6066436"/>
              <a:gd name="connsiteX653" fmla="*/ 1042041 w 2369469"/>
              <a:gd name="connsiteY653" fmla="*/ 5264711 h 6066436"/>
              <a:gd name="connsiteX654" fmla="*/ 1044469 w 2369469"/>
              <a:gd name="connsiteY654" fmla="*/ 5292475 h 6066436"/>
              <a:gd name="connsiteX655" fmla="*/ 1131487 w 2369469"/>
              <a:gd name="connsiteY655" fmla="*/ 5128913 h 6066436"/>
              <a:gd name="connsiteX656" fmla="*/ 1135385 w 2369469"/>
              <a:gd name="connsiteY656" fmla="*/ 5120472 h 6066436"/>
              <a:gd name="connsiteX657" fmla="*/ 1204732 w 2369469"/>
              <a:gd name="connsiteY657" fmla="*/ 4943771 h 6066436"/>
              <a:gd name="connsiteX658" fmla="*/ 1667482 w 2369469"/>
              <a:gd name="connsiteY658" fmla="*/ 4814437 h 6066436"/>
              <a:gd name="connsiteX659" fmla="*/ 1640593 w 2369469"/>
              <a:gd name="connsiteY659" fmla="*/ 4869177 h 6066436"/>
              <a:gd name="connsiteX660" fmla="*/ 1686643 w 2369469"/>
              <a:gd name="connsiteY660" fmla="*/ 4820091 h 6066436"/>
              <a:gd name="connsiteX661" fmla="*/ 1042800 w 2369469"/>
              <a:gd name="connsiteY661" fmla="*/ 4792394 h 6066436"/>
              <a:gd name="connsiteX662" fmla="*/ 1008464 w 2369469"/>
              <a:gd name="connsiteY662" fmla="*/ 4800923 h 6066436"/>
              <a:gd name="connsiteX663" fmla="*/ 879247 w 2369469"/>
              <a:gd name="connsiteY663" fmla="*/ 4828706 h 6066436"/>
              <a:gd name="connsiteX664" fmla="*/ 866633 w 2369469"/>
              <a:gd name="connsiteY664" fmla="*/ 4831605 h 6066436"/>
              <a:gd name="connsiteX665" fmla="*/ 1032634 w 2369469"/>
              <a:gd name="connsiteY665" fmla="*/ 4825190 h 6066436"/>
              <a:gd name="connsiteX666" fmla="*/ 1818810 w 2369469"/>
              <a:gd name="connsiteY666" fmla="*/ 4770595 h 6066436"/>
              <a:gd name="connsiteX667" fmla="*/ 1778501 w 2369469"/>
              <a:gd name="connsiteY667" fmla="*/ 4839120 h 6066436"/>
              <a:gd name="connsiteX668" fmla="*/ 1780979 w 2369469"/>
              <a:gd name="connsiteY668" fmla="*/ 4839120 h 6066436"/>
              <a:gd name="connsiteX669" fmla="*/ 1137710 w 2369469"/>
              <a:gd name="connsiteY669" fmla="*/ 4768816 h 6066436"/>
              <a:gd name="connsiteX670" fmla="*/ 1047659 w 2369469"/>
              <a:gd name="connsiteY670" fmla="*/ 4791186 h 6066436"/>
              <a:gd name="connsiteX671" fmla="*/ 1037196 w 2369469"/>
              <a:gd name="connsiteY671" fmla="*/ 4825013 h 6066436"/>
              <a:gd name="connsiteX672" fmla="*/ 1061063 w 2369469"/>
              <a:gd name="connsiteY672" fmla="*/ 4824091 h 6066436"/>
              <a:gd name="connsiteX673" fmla="*/ 1115304 w 2369469"/>
              <a:gd name="connsiteY673" fmla="*/ 4821843 h 6066436"/>
              <a:gd name="connsiteX674" fmla="*/ 1147163 w 2369469"/>
              <a:gd name="connsiteY674" fmla="*/ 4766468 h 6066436"/>
              <a:gd name="connsiteX675" fmla="*/ 1141086 w 2369469"/>
              <a:gd name="connsiteY675" fmla="*/ 4767978 h 6066436"/>
              <a:gd name="connsiteX676" fmla="*/ 1135853 w 2369469"/>
              <a:gd name="connsiteY676" fmla="*/ 4780047 h 6066436"/>
              <a:gd name="connsiteX677" fmla="*/ 1118728 w 2369469"/>
              <a:gd name="connsiteY677" fmla="*/ 4821701 h 6066436"/>
              <a:gd name="connsiteX678" fmla="*/ 1145375 w 2369469"/>
              <a:gd name="connsiteY678" fmla="*/ 4820596 h 6066436"/>
              <a:gd name="connsiteX679" fmla="*/ 1147163 w 2369469"/>
              <a:gd name="connsiteY679" fmla="*/ 4794035 h 6066436"/>
              <a:gd name="connsiteX680" fmla="*/ 1153670 w 2369469"/>
              <a:gd name="connsiteY680" fmla="*/ 4764852 h 6066436"/>
              <a:gd name="connsiteX681" fmla="*/ 1150974 w 2369469"/>
              <a:gd name="connsiteY681" fmla="*/ 4765521 h 6066436"/>
              <a:gd name="connsiteX682" fmla="*/ 1151233 w 2369469"/>
              <a:gd name="connsiteY682" fmla="*/ 4769301 h 6066436"/>
              <a:gd name="connsiteX683" fmla="*/ 1149668 w 2369469"/>
              <a:gd name="connsiteY683" fmla="*/ 4778811 h 6066436"/>
              <a:gd name="connsiteX684" fmla="*/ 1149668 w 2369469"/>
              <a:gd name="connsiteY684" fmla="*/ 4791530 h 6066436"/>
              <a:gd name="connsiteX685" fmla="*/ 1147701 w 2369469"/>
              <a:gd name="connsiteY685" fmla="*/ 4820500 h 6066436"/>
              <a:gd name="connsiteX686" fmla="*/ 1242342 w 2369469"/>
              <a:gd name="connsiteY686" fmla="*/ 4816577 h 6066436"/>
              <a:gd name="connsiteX687" fmla="*/ 1313716 w 2369469"/>
              <a:gd name="connsiteY687" fmla="*/ 4760479 h 6066436"/>
              <a:gd name="connsiteX688" fmla="*/ 1313526 w 2369469"/>
              <a:gd name="connsiteY688" fmla="*/ 4760640 h 6066436"/>
              <a:gd name="connsiteX689" fmla="*/ 1367892 w 2369469"/>
              <a:gd name="connsiteY689" fmla="*/ 4765856 h 6066436"/>
              <a:gd name="connsiteX690" fmla="*/ 1542909 w 2369469"/>
              <a:gd name="connsiteY690" fmla="*/ 4789025 h 6066436"/>
              <a:gd name="connsiteX691" fmla="*/ 1557280 w 2369469"/>
              <a:gd name="connsiteY691" fmla="*/ 4791608 h 6066436"/>
              <a:gd name="connsiteX692" fmla="*/ 1540404 w 2369469"/>
              <a:gd name="connsiteY692" fmla="*/ 4789025 h 6066436"/>
              <a:gd name="connsiteX693" fmla="*/ 1365387 w 2369469"/>
              <a:gd name="connsiteY693" fmla="*/ 4766796 h 6066436"/>
              <a:gd name="connsiteX694" fmla="*/ 1312590 w 2369469"/>
              <a:gd name="connsiteY694" fmla="*/ 4761430 h 6066436"/>
              <a:gd name="connsiteX695" fmla="*/ 1249565 w 2369469"/>
              <a:gd name="connsiteY695" fmla="*/ 4814706 h 6066436"/>
              <a:gd name="connsiteX696" fmla="*/ 1354194 w 2369469"/>
              <a:gd name="connsiteY696" fmla="*/ 4828749 h 6066436"/>
              <a:gd name="connsiteX697" fmla="*/ 1554101 w 2369469"/>
              <a:gd name="connsiteY697" fmla="*/ 4858101 h 6066436"/>
              <a:gd name="connsiteX698" fmla="*/ 1633512 w 2369469"/>
              <a:gd name="connsiteY698" fmla="*/ 4873311 h 6066436"/>
              <a:gd name="connsiteX699" fmla="*/ 1663252 w 2369469"/>
              <a:gd name="connsiteY699" fmla="*/ 4813188 h 6066436"/>
              <a:gd name="connsiteX700" fmla="*/ 1660944 w 2369469"/>
              <a:gd name="connsiteY700" fmla="*/ 4812507 h 6066436"/>
              <a:gd name="connsiteX701" fmla="*/ 1606271 w 2369469"/>
              <a:gd name="connsiteY701" fmla="*/ 4800414 h 6066436"/>
              <a:gd name="connsiteX702" fmla="*/ 1557280 w 2369469"/>
              <a:gd name="connsiteY702" fmla="*/ 4791608 h 6066436"/>
              <a:gd name="connsiteX703" fmla="*/ 1574088 w 2369469"/>
              <a:gd name="connsiteY703" fmla="*/ 4794181 h 6066436"/>
              <a:gd name="connsiteX704" fmla="*/ 1545414 w 2369469"/>
              <a:gd name="connsiteY704" fmla="*/ 4789027 h 6066436"/>
              <a:gd name="connsiteX705" fmla="*/ 1369457 w 2369469"/>
              <a:gd name="connsiteY705" fmla="*/ 4765858 h 6066436"/>
              <a:gd name="connsiteX706" fmla="*/ 1150361 w 2369469"/>
              <a:gd name="connsiteY706" fmla="*/ 4756565 h 6066436"/>
              <a:gd name="connsiteX707" fmla="*/ 1150763 w 2369469"/>
              <a:gd name="connsiteY707" fmla="*/ 4762438 h 6066436"/>
              <a:gd name="connsiteX708" fmla="*/ 1152740 w 2369469"/>
              <a:gd name="connsiteY708" fmla="*/ 4761951 h 6066436"/>
              <a:gd name="connsiteX709" fmla="*/ 1153309 w 2369469"/>
              <a:gd name="connsiteY709" fmla="*/ 4759917 h 6066436"/>
              <a:gd name="connsiteX710" fmla="*/ 1147163 w 2369469"/>
              <a:gd name="connsiteY710" fmla="*/ 4753960 h 6066436"/>
              <a:gd name="connsiteX711" fmla="*/ 1142618 w 2369469"/>
              <a:gd name="connsiteY711" fmla="*/ 4764444 h 6066436"/>
              <a:gd name="connsiteX712" fmla="*/ 1147163 w 2369469"/>
              <a:gd name="connsiteY712" fmla="*/ 4763324 h 6066436"/>
              <a:gd name="connsiteX713" fmla="*/ 1179395 w 2369469"/>
              <a:gd name="connsiteY713" fmla="*/ 4749207 h 6066436"/>
              <a:gd name="connsiteX714" fmla="*/ 1157183 w 2369469"/>
              <a:gd name="connsiteY714" fmla="*/ 4763977 h 6066436"/>
              <a:gd name="connsiteX715" fmla="*/ 1157183 w 2369469"/>
              <a:gd name="connsiteY715" fmla="*/ 4763978 h 6066436"/>
              <a:gd name="connsiteX716" fmla="*/ 1244219 w 2369469"/>
              <a:gd name="connsiteY716" fmla="*/ 4816200 h 6066436"/>
              <a:gd name="connsiteX717" fmla="*/ 1244847 w 2369469"/>
              <a:gd name="connsiteY717" fmla="*/ 4814073 h 6066436"/>
              <a:gd name="connsiteX718" fmla="*/ 1247401 w 2369469"/>
              <a:gd name="connsiteY718" fmla="*/ 4814416 h 6066436"/>
              <a:gd name="connsiteX719" fmla="*/ 1310267 w 2369469"/>
              <a:gd name="connsiteY719" fmla="*/ 4761194 h 6066436"/>
              <a:gd name="connsiteX720" fmla="*/ 1261793 w 2369469"/>
              <a:gd name="connsiteY720" fmla="*/ 4756268 h 6066436"/>
              <a:gd name="connsiteX721" fmla="*/ 1180069 w 2369469"/>
              <a:gd name="connsiteY721" fmla="*/ 4748759 h 6066436"/>
              <a:gd name="connsiteX722" fmla="*/ 1179805 w 2369469"/>
              <a:gd name="connsiteY722" fmla="*/ 4748935 h 6066436"/>
              <a:gd name="connsiteX723" fmla="*/ 1264298 w 2369469"/>
              <a:gd name="connsiteY723" fmla="*/ 4755916 h 6066436"/>
              <a:gd name="connsiteX724" fmla="*/ 1311187 w 2369469"/>
              <a:gd name="connsiteY724" fmla="*/ 4760415 h 6066436"/>
              <a:gd name="connsiteX725" fmla="*/ 1311379 w 2369469"/>
              <a:gd name="connsiteY725" fmla="*/ 4760253 h 6066436"/>
              <a:gd name="connsiteX726" fmla="*/ 1266450 w 2369469"/>
              <a:gd name="connsiteY726" fmla="*/ 4755917 h 6066436"/>
              <a:gd name="connsiteX727" fmla="*/ 1161636 w 2369469"/>
              <a:gd name="connsiteY727" fmla="*/ 4747685 h 6066436"/>
              <a:gd name="connsiteX728" fmla="*/ 1158303 w 2369469"/>
              <a:gd name="connsiteY728" fmla="*/ 4759878 h 6066436"/>
              <a:gd name="connsiteX729" fmla="*/ 1174846 w 2369469"/>
              <a:gd name="connsiteY729" fmla="*/ 4748818 h 6066436"/>
              <a:gd name="connsiteX730" fmla="*/ 1161757 w 2369469"/>
              <a:gd name="connsiteY730" fmla="*/ 4747241 h 6066436"/>
              <a:gd name="connsiteX731" fmla="*/ 1161703 w 2369469"/>
              <a:gd name="connsiteY731" fmla="*/ 4747439 h 6066436"/>
              <a:gd name="connsiteX732" fmla="*/ 1175235 w 2369469"/>
              <a:gd name="connsiteY732" fmla="*/ 4748557 h 6066436"/>
              <a:gd name="connsiteX733" fmla="*/ 1175499 w 2369469"/>
              <a:gd name="connsiteY733" fmla="*/ 4748380 h 6066436"/>
              <a:gd name="connsiteX734" fmla="*/ 1149683 w 2369469"/>
              <a:gd name="connsiteY734" fmla="*/ 4746661 h 6066436"/>
              <a:gd name="connsiteX735" fmla="*/ 1150331 w 2369469"/>
              <a:gd name="connsiteY735" fmla="*/ 4756120 h 6066436"/>
              <a:gd name="connsiteX736" fmla="*/ 1153390 w 2369469"/>
              <a:gd name="connsiteY736" fmla="*/ 4759628 h 6066436"/>
              <a:gd name="connsiteX737" fmla="*/ 1156848 w 2369469"/>
              <a:gd name="connsiteY737" fmla="*/ 4747275 h 6066436"/>
              <a:gd name="connsiteX738" fmla="*/ 1158183 w 2369469"/>
              <a:gd name="connsiteY738" fmla="*/ 4742508 h 6066436"/>
              <a:gd name="connsiteX739" fmla="*/ 1155552 w 2369469"/>
              <a:gd name="connsiteY739" fmla="*/ 4744232 h 6066436"/>
              <a:gd name="connsiteX740" fmla="*/ 1153312 w 2369469"/>
              <a:gd name="connsiteY740" fmla="*/ 4744040 h 6066436"/>
              <a:gd name="connsiteX741" fmla="*/ 1149671 w 2369469"/>
              <a:gd name="connsiteY741" fmla="*/ 4746445 h 6066436"/>
              <a:gd name="connsiteX742" fmla="*/ 1156913 w 2369469"/>
              <a:gd name="connsiteY742" fmla="*/ 4747043 h 6066436"/>
              <a:gd name="connsiteX743" fmla="*/ 1156969 w 2369469"/>
              <a:gd name="connsiteY743" fmla="*/ 4746844 h 6066436"/>
              <a:gd name="connsiteX744" fmla="*/ 1152172 w 2369469"/>
              <a:gd name="connsiteY744" fmla="*/ 4746447 h 6066436"/>
              <a:gd name="connsiteX745" fmla="*/ 1155552 w 2369469"/>
              <a:gd name="connsiteY745" fmla="*/ 4744232 h 6066436"/>
              <a:gd name="connsiteX746" fmla="*/ 1157650 w 2369469"/>
              <a:gd name="connsiteY746" fmla="*/ 4744413 h 6066436"/>
              <a:gd name="connsiteX747" fmla="*/ 1798800 w 2369469"/>
              <a:gd name="connsiteY747" fmla="*/ 4700567 h 6066436"/>
              <a:gd name="connsiteX748" fmla="*/ 1776788 w 2369469"/>
              <a:gd name="connsiteY748" fmla="*/ 4727347 h 6066436"/>
              <a:gd name="connsiteX749" fmla="*/ 1733776 w 2369469"/>
              <a:gd name="connsiteY749" fmla="*/ 4772838 h 6066436"/>
              <a:gd name="connsiteX750" fmla="*/ 1767956 w 2369469"/>
              <a:gd name="connsiteY750" fmla="*/ 4735742 h 6066436"/>
              <a:gd name="connsiteX751" fmla="*/ 1690125 w 2369469"/>
              <a:gd name="connsiteY751" fmla="*/ 4818616 h 6066436"/>
              <a:gd name="connsiteX752" fmla="*/ 1690413 w 2369469"/>
              <a:gd name="connsiteY752" fmla="*/ 4818701 h 6066436"/>
              <a:gd name="connsiteX753" fmla="*/ 1733776 w 2369469"/>
              <a:gd name="connsiteY753" fmla="*/ 4772838 h 6066436"/>
              <a:gd name="connsiteX754" fmla="*/ 1691283 w 2369469"/>
              <a:gd name="connsiteY754" fmla="*/ 4818957 h 6066436"/>
              <a:gd name="connsiteX755" fmla="*/ 1706694 w 2369469"/>
              <a:gd name="connsiteY755" fmla="*/ 4823506 h 6066436"/>
              <a:gd name="connsiteX756" fmla="*/ 1741166 w 2369469"/>
              <a:gd name="connsiteY756" fmla="*/ 4838215 h 6066436"/>
              <a:gd name="connsiteX757" fmla="*/ 1797060 w 2369469"/>
              <a:gd name="connsiteY757" fmla="*/ 4706448 h 6066436"/>
              <a:gd name="connsiteX758" fmla="*/ 1799032 w 2369469"/>
              <a:gd name="connsiteY758" fmla="*/ 4699781 h 6066436"/>
              <a:gd name="connsiteX759" fmla="*/ 1788168 w 2369469"/>
              <a:gd name="connsiteY759" fmla="*/ 4713036 h 6066436"/>
              <a:gd name="connsiteX760" fmla="*/ 1798909 w 2369469"/>
              <a:gd name="connsiteY760" fmla="*/ 4700199 h 6066436"/>
              <a:gd name="connsiteX761" fmla="*/ 1176845 w 2369469"/>
              <a:gd name="connsiteY761" fmla="*/ 4675844 h 6066436"/>
              <a:gd name="connsiteX762" fmla="*/ 1152172 w 2369469"/>
              <a:gd name="connsiteY762" fmla="*/ 4743942 h 6066436"/>
              <a:gd name="connsiteX763" fmla="*/ 1159050 w 2369469"/>
              <a:gd name="connsiteY763" fmla="*/ 4739409 h 6066436"/>
              <a:gd name="connsiteX764" fmla="*/ 1078666 w 2369469"/>
              <a:gd name="connsiteY764" fmla="*/ 4675042 h 6066436"/>
              <a:gd name="connsiteX765" fmla="*/ 1065926 w 2369469"/>
              <a:gd name="connsiteY765" fmla="*/ 4732132 h 6066436"/>
              <a:gd name="connsiteX766" fmla="*/ 1048784 w 2369469"/>
              <a:gd name="connsiteY766" fmla="*/ 4787551 h 6066436"/>
              <a:gd name="connsiteX767" fmla="*/ 1139203 w 2369469"/>
              <a:gd name="connsiteY767" fmla="*/ 4765285 h 6066436"/>
              <a:gd name="connsiteX768" fmla="*/ 1145313 w 2369469"/>
              <a:gd name="connsiteY768" fmla="*/ 4750824 h 6066436"/>
              <a:gd name="connsiteX769" fmla="*/ 1868854 w 2369469"/>
              <a:gd name="connsiteY769" fmla="*/ 4659148 h 6066436"/>
              <a:gd name="connsiteX770" fmla="*/ 1809814 w 2369469"/>
              <a:gd name="connsiteY770" fmla="*/ 4747284 h 6066436"/>
              <a:gd name="connsiteX771" fmla="*/ 1799956 w 2369469"/>
              <a:gd name="connsiteY771" fmla="*/ 4764918 h 6066436"/>
              <a:gd name="connsiteX772" fmla="*/ 1751265 w 2369469"/>
              <a:gd name="connsiteY772" fmla="*/ 4839120 h 6066436"/>
              <a:gd name="connsiteX773" fmla="*/ 1760820 w 2369469"/>
              <a:gd name="connsiteY773" fmla="*/ 4839120 h 6066436"/>
              <a:gd name="connsiteX774" fmla="*/ 1763325 w 2369469"/>
              <a:gd name="connsiteY774" fmla="*/ 4839120 h 6066436"/>
              <a:gd name="connsiteX775" fmla="*/ 1776427 w 2369469"/>
              <a:gd name="connsiteY775" fmla="*/ 4839120 h 6066436"/>
              <a:gd name="connsiteX776" fmla="*/ 1830212 w 2369469"/>
              <a:gd name="connsiteY776" fmla="*/ 4748730 h 6066436"/>
              <a:gd name="connsiteX777" fmla="*/ 1893612 w 2369469"/>
              <a:gd name="connsiteY777" fmla="*/ 4622188 h 6066436"/>
              <a:gd name="connsiteX778" fmla="*/ 1877696 w 2369469"/>
              <a:gd name="connsiteY778" fmla="*/ 4645948 h 6066436"/>
              <a:gd name="connsiteX779" fmla="*/ 1871733 w 2369469"/>
              <a:gd name="connsiteY779" fmla="*/ 4662028 h 6066436"/>
              <a:gd name="connsiteX780" fmla="*/ 1860866 w 2369469"/>
              <a:gd name="connsiteY780" fmla="*/ 4685697 h 6066436"/>
              <a:gd name="connsiteX781" fmla="*/ 1833769 w 2369469"/>
              <a:gd name="connsiteY781" fmla="*/ 4750203 h 6066436"/>
              <a:gd name="connsiteX782" fmla="*/ 1784826 w 2369469"/>
              <a:gd name="connsiteY782" fmla="*/ 4839120 h 6066436"/>
              <a:gd name="connsiteX783" fmla="*/ 1790877 w 2369469"/>
              <a:gd name="connsiteY783" fmla="*/ 4839120 h 6066436"/>
              <a:gd name="connsiteX784" fmla="*/ 1790888 w 2369469"/>
              <a:gd name="connsiteY784" fmla="*/ 4839102 h 6066436"/>
              <a:gd name="connsiteX785" fmla="*/ 1798391 w 2369469"/>
              <a:gd name="connsiteY785" fmla="*/ 4826598 h 6066436"/>
              <a:gd name="connsiteX786" fmla="*/ 1804934 w 2369469"/>
              <a:gd name="connsiteY786" fmla="*/ 4816071 h 6066436"/>
              <a:gd name="connsiteX787" fmla="*/ 1840967 w 2369469"/>
              <a:gd name="connsiteY787" fmla="*/ 4756987 h 6066436"/>
              <a:gd name="connsiteX788" fmla="*/ 1861321 w 2369469"/>
              <a:gd name="connsiteY788" fmla="*/ 4713733 h 6066436"/>
              <a:gd name="connsiteX789" fmla="*/ 1879977 w 2369469"/>
              <a:gd name="connsiteY789" fmla="*/ 4665692 h 6066436"/>
              <a:gd name="connsiteX790" fmla="*/ 1891812 w 2369469"/>
              <a:gd name="connsiteY790" fmla="*/ 4630498 h 6066436"/>
              <a:gd name="connsiteX791" fmla="*/ 1374394 w 2369469"/>
              <a:gd name="connsiteY791" fmla="*/ 4595863 h 6066436"/>
              <a:gd name="connsiteX792" fmla="*/ 1362401 w 2369469"/>
              <a:gd name="connsiteY792" fmla="*/ 4604223 h 6066436"/>
              <a:gd name="connsiteX793" fmla="*/ 1368753 w 2369469"/>
              <a:gd name="connsiteY793" fmla="*/ 4599920 h 6066436"/>
              <a:gd name="connsiteX794" fmla="*/ 1900034 w 2369469"/>
              <a:gd name="connsiteY794" fmla="*/ 4592456 h 6066436"/>
              <a:gd name="connsiteX795" fmla="*/ 1883707 w 2369469"/>
              <a:gd name="connsiteY795" fmla="*/ 4631323 h 6066436"/>
              <a:gd name="connsiteX796" fmla="*/ 1895475 w 2369469"/>
              <a:gd name="connsiteY796" fmla="*/ 4613590 h 6066436"/>
              <a:gd name="connsiteX797" fmla="*/ 1899451 w 2369469"/>
              <a:gd name="connsiteY797" fmla="*/ 4595235 h 6066436"/>
              <a:gd name="connsiteX798" fmla="*/ 1899821 w 2369469"/>
              <a:gd name="connsiteY798" fmla="*/ 4586287 h 6066436"/>
              <a:gd name="connsiteX799" fmla="*/ 1827273 w 2369469"/>
              <a:gd name="connsiteY799" fmla="*/ 4716054 h 6066436"/>
              <a:gd name="connsiteX800" fmla="*/ 1853609 w 2369469"/>
              <a:gd name="connsiteY800" fmla="*/ 4676679 h 6066436"/>
              <a:gd name="connsiteX801" fmla="*/ 1875563 w 2369469"/>
              <a:gd name="connsiteY801" fmla="*/ 4643596 h 6066436"/>
              <a:gd name="connsiteX802" fmla="*/ 1896984 w 2369469"/>
              <a:gd name="connsiteY802" fmla="*/ 4593936 h 6066436"/>
              <a:gd name="connsiteX803" fmla="*/ 1901084 w 2369469"/>
              <a:gd name="connsiteY803" fmla="*/ 4576124 h 6066436"/>
              <a:gd name="connsiteX804" fmla="*/ 1897744 w 2369469"/>
              <a:gd name="connsiteY804" fmla="*/ 4582073 h 6066436"/>
              <a:gd name="connsiteX805" fmla="*/ 1809851 w 2369469"/>
              <a:gd name="connsiteY805" fmla="*/ 4687122 h 6066436"/>
              <a:gd name="connsiteX806" fmla="*/ 1904523 w 2369469"/>
              <a:gd name="connsiteY806" fmla="*/ 4571077 h 6066436"/>
              <a:gd name="connsiteX807" fmla="*/ 1809122 w 2369469"/>
              <a:gd name="connsiteY807" fmla="*/ 4687471 h 6066436"/>
              <a:gd name="connsiteX808" fmla="*/ 1808891 w 2369469"/>
              <a:gd name="connsiteY808" fmla="*/ 4688269 h 6066436"/>
              <a:gd name="connsiteX809" fmla="*/ 1809851 w 2369469"/>
              <a:gd name="connsiteY809" fmla="*/ 4687122 h 6066436"/>
              <a:gd name="connsiteX810" fmla="*/ 1808882 w 2369469"/>
              <a:gd name="connsiteY810" fmla="*/ 4688301 h 6066436"/>
              <a:gd name="connsiteX811" fmla="*/ 1805240 w 2369469"/>
              <a:gd name="connsiteY811" fmla="*/ 4700891 h 6066436"/>
              <a:gd name="connsiteX812" fmla="*/ 1802169 w 2369469"/>
              <a:gd name="connsiteY812" fmla="*/ 4708266 h 6066436"/>
              <a:gd name="connsiteX813" fmla="*/ 1802070 w 2369469"/>
              <a:gd name="connsiteY813" fmla="*/ 4708601 h 6066436"/>
              <a:gd name="connsiteX814" fmla="*/ 1799442 w 2369469"/>
              <a:gd name="connsiteY814" fmla="*/ 4714812 h 6066436"/>
              <a:gd name="connsiteX815" fmla="*/ 1752143 w 2369469"/>
              <a:gd name="connsiteY815" fmla="*/ 4828383 h 6066436"/>
              <a:gd name="connsiteX816" fmla="*/ 1797761 w 2369469"/>
              <a:gd name="connsiteY816" fmla="*/ 4760179 h 6066436"/>
              <a:gd name="connsiteX817" fmla="*/ 1897744 w 2369469"/>
              <a:gd name="connsiteY817" fmla="*/ 4582073 h 6066436"/>
              <a:gd name="connsiteX818" fmla="*/ 1903712 w 2369469"/>
              <a:gd name="connsiteY818" fmla="*/ 4574940 h 6066436"/>
              <a:gd name="connsiteX819" fmla="*/ 635455 w 2369469"/>
              <a:gd name="connsiteY819" fmla="*/ 4548335 h 6066436"/>
              <a:gd name="connsiteX820" fmla="*/ 650033 w 2369469"/>
              <a:gd name="connsiteY820" fmla="*/ 4564878 h 6066436"/>
              <a:gd name="connsiteX821" fmla="*/ 645325 w 2369469"/>
              <a:gd name="connsiteY821" fmla="*/ 4559005 h 6066436"/>
              <a:gd name="connsiteX822" fmla="*/ 1559933 w 2369469"/>
              <a:gd name="connsiteY822" fmla="*/ 4462335 h 6066436"/>
              <a:gd name="connsiteX823" fmla="*/ 1555907 w 2369469"/>
              <a:gd name="connsiteY823" fmla="*/ 4465323 h 6066436"/>
              <a:gd name="connsiteX824" fmla="*/ 1558564 w 2369469"/>
              <a:gd name="connsiteY824" fmla="*/ 4463412 h 6066436"/>
              <a:gd name="connsiteX825" fmla="*/ 2077062 w 2369469"/>
              <a:gd name="connsiteY825" fmla="*/ 4343235 h 6066436"/>
              <a:gd name="connsiteX826" fmla="*/ 2076021 w 2369469"/>
              <a:gd name="connsiteY826" fmla="*/ 4345497 h 6066436"/>
              <a:gd name="connsiteX827" fmla="*/ 2073910 w 2369469"/>
              <a:gd name="connsiteY827" fmla="*/ 4350700 h 6066436"/>
              <a:gd name="connsiteX828" fmla="*/ 978407 w 2369469"/>
              <a:gd name="connsiteY828" fmla="*/ 4268704 h 6066436"/>
              <a:gd name="connsiteX829" fmla="*/ 978760 w 2369469"/>
              <a:gd name="connsiteY829" fmla="*/ 4272701 h 6066436"/>
              <a:gd name="connsiteX830" fmla="*/ 979115 w 2369469"/>
              <a:gd name="connsiteY830" fmla="*/ 4284173 h 6066436"/>
              <a:gd name="connsiteX831" fmla="*/ 1148802 w 2369469"/>
              <a:gd name="connsiteY831" fmla="*/ 4259745 h 6066436"/>
              <a:gd name="connsiteX832" fmla="*/ 1118067 w 2369469"/>
              <a:gd name="connsiteY832" fmla="*/ 4498484 h 6066436"/>
              <a:gd name="connsiteX833" fmla="*/ 1078863 w 2369469"/>
              <a:gd name="connsiteY833" fmla="*/ 4674160 h 6066436"/>
              <a:gd name="connsiteX834" fmla="*/ 1145443 w 2369469"/>
              <a:gd name="connsiteY834" fmla="*/ 4750515 h 6066436"/>
              <a:gd name="connsiteX835" fmla="*/ 1147163 w 2369469"/>
              <a:gd name="connsiteY835" fmla="*/ 4746445 h 6066436"/>
              <a:gd name="connsiteX836" fmla="*/ 1147163 w 2369469"/>
              <a:gd name="connsiteY836" fmla="*/ 4746445 h 6066436"/>
              <a:gd name="connsiteX837" fmla="*/ 1147163 w 2369469"/>
              <a:gd name="connsiteY837" fmla="*/ 4743942 h 6066436"/>
              <a:gd name="connsiteX838" fmla="*/ 1147480 w 2369469"/>
              <a:gd name="connsiteY838" fmla="*/ 4743089 h 6066436"/>
              <a:gd name="connsiteX839" fmla="*/ 1158435 w 2369469"/>
              <a:gd name="connsiteY839" fmla="*/ 4626845 h 6066436"/>
              <a:gd name="connsiteX840" fmla="*/ 1162060 w 2369469"/>
              <a:gd name="connsiteY840" fmla="*/ 4507835 h 6066436"/>
              <a:gd name="connsiteX841" fmla="*/ 1162191 w 2369469"/>
              <a:gd name="connsiteY841" fmla="*/ 4503488 h 6066436"/>
              <a:gd name="connsiteX842" fmla="*/ 1158434 w 2369469"/>
              <a:gd name="connsiteY842" fmla="*/ 4372929 h 6066436"/>
              <a:gd name="connsiteX843" fmla="*/ 1268901 w 2369469"/>
              <a:gd name="connsiteY843" fmla="*/ 4254262 h 6066436"/>
              <a:gd name="connsiteX844" fmla="*/ 1262040 w 2369469"/>
              <a:gd name="connsiteY844" fmla="*/ 4311677 h 6066436"/>
              <a:gd name="connsiteX845" fmla="*/ 1261755 w 2369469"/>
              <a:gd name="connsiteY845" fmla="*/ 4314068 h 6066436"/>
              <a:gd name="connsiteX846" fmla="*/ 1217218 w 2369469"/>
              <a:gd name="connsiteY846" fmla="*/ 4544307 h 6066436"/>
              <a:gd name="connsiteX847" fmla="*/ 1205979 w 2369469"/>
              <a:gd name="connsiteY847" fmla="*/ 4585431 h 6066436"/>
              <a:gd name="connsiteX848" fmla="*/ 1235455 w 2369469"/>
              <a:gd name="connsiteY848" fmla="*/ 4505993 h 6066436"/>
              <a:gd name="connsiteX849" fmla="*/ 1303623 w 2369469"/>
              <a:gd name="connsiteY849" fmla="*/ 4257885 h 6066436"/>
              <a:gd name="connsiteX850" fmla="*/ 1149875 w 2369469"/>
              <a:gd name="connsiteY850" fmla="*/ 4243014 h 6066436"/>
              <a:gd name="connsiteX851" fmla="*/ 1157075 w 2369469"/>
              <a:gd name="connsiteY851" fmla="*/ 4330639 h 6066436"/>
              <a:gd name="connsiteX852" fmla="*/ 1160939 w 2369469"/>
              <a:gd name="connsiteY852" fmla="*/ 4376373 h 6066436"/>
              <a:gd name="connsiteX853" fmla="*/ 1162552 w 2369469"/>
              <a:gd name="connsiteY853" fmla="*/ 4432009 h 6066436"/>
              <a:gd name="connsiteX854" fmla="*/ 1164696 w 2369469"/>
              <a:gd name="connsiteY854" fmla="*/ 4503488 h 6066436"/>
              <a:gd name="connsiteX855" fmla="*/ 1164659 w 2369469"/>
              <a:gd name="connsiteY855" fmla="*/ 4504709 h 6066436"/>
              <a:gd name="connsiteX856" fmla="*/ 1164696 w 2369469"/>
              <a:gd name="connsiteY856" fmla="*/ 4505992 h 6066436"/>
              <a:gd name="connsiteX857" fmla="*/ 1162191 w 2369469"/>
              <a:gd name="connsiteY857" fmla="*/ 4623401 h 6066436"/>
              <a:gd name="connsiteX858" fmla="*/ 1153133 w 2369469"/>
              <a:gd name="connsiteY858" fmla="*/ 4727853 h 6066436"/>
              <a:gd name="connsiteX859" fmla="*/ 1190410 w 2369469"/>
              <a:gd name="connsiteY859" fmla="*/ 4627390 h 6066436"/>
              <a:gd name="connsiteX860" fmla="*/ 1213264 w 2369469"/>
              <a:gd name="connsiteY860" fmla="*/ 4545754 h 6066436"/>
              <a:gd name="connsiteX861" fmla="*/ 1257684 w 2369469"/>
              <a:gd name="connsiteY861" fmla="*/ 4316259 h 6066436"/>
              <a:gd name="connsiteX862" fmla="*/ 1264966 w 2369469"/>
              <a:gd name="connsiteY862" fmla="*/ 4253852 h 6066436"/>
              <a:gd name="connsiteX863" fmla="*/ 1232950 w 2369469"/>
              <a:gd name="connsiteY863" fmla="*/ 4250511 h 6066436"/>
              <a:gd name="connsiteX864" fmla="*/ 1832711 w 2369469"/>
              <a:gd name="connsiteY864" fmla="*/ 4240936 h 6066436"/>
              <a:gd name="connsiteX865" fmla="*/ 1729472 w 2369469"/>
              <a:gd name="connsiteY865" fmla="*/ 4331523 h 6066436"/>
              <a:gd name="connsiteX866" fmla="*/ 1264949 w 2369469"/>
              <a:gd name="connsiteY866" fmla="*/ 4672547 h 6066436"/>
              <a:gd name="connsiteX867" fmla="*/ 1164112 w 2369469"/>
              <a:gd name="connsiteY867" fmla="*/ 4738623 h 6066436"/>
              <a:gd name="connsiteX868" fmla="*/ 1162418 w 2369469"/>
              <a:gd name="connsiteY868" fmla="*/ 4744823 h 6066436"/>
              <a:gd name="connsiteX869" fmla="*/ 1178723 w 2369469"/>
              <a:gd name="connsiteY869" fmla="*/ 4746225 h 6066436"/>
              <a:gd name="connsiteX870" fmla="*/ 1363821 w 2369469"/>
              <a:gd name="connsiteY870" fmla="*/ 4622461 h 6066436"/>
              <a:gd name="connsiteX871" fmla="*/ 1721370 w 2369469"/>
              <a:gd name="connsiteY871" fmla="*/ 4344124 h 6066436"/>
              <a:gd name="connsiteX872" fmla="*/ 1152274 w 2369469"/>
              <a:gd name="connsiteY872" fmla="*/ 4240726 h 6066436"/>
              <a:gd name="connsiteX873" fmla="*/ 1152165 w 2369469"/>
              <a:gd name="connsiteY873" fmla="*/ 4240820 h 6066436"/>
              <a:gd name="connsiteX874" fmla="*/ 1156473 w 2369469"/>
              <a:gd name="connsiteY874" fmla="*/ 4241103 h 6066436"/>
              <a:gd name="connsiteX875" fmla="*/ 1147163 w 2369469"/>
              <a:gd name="connsiteY875" fmla="*/ 4235883 h 6066436"/>
              <a:gd name="connsiteX876" fmla="*/ 1096563 w 2369469"/>
              <a:gd name="connsiteY876" fmla="*/ 4349048 h 6066436"/>
              <a:gd name="connsiteX877" fmla="*/ 1076326 w 2369469"/>
              <a:gd name="connsiteY877" fmla="*/ 4395667 h 6066436"/>
              <a:gd name="connsiteX878" fmla="*/ 984529 w 2369469"/>
              <a:gd name="connsiteY878" fmla="*/ 4580783 h 6066436"/>
              <a:gd name="connsiteX879" fmla="*/ 984356 w 2369469"/>
              <a:gd name="connsiteY879" fmla="*/ 4581134 h 6066436"/>
              <a:gd name="connsiteX880" fmla="*/ 984356 w 2369469"/>
              <a:gd name="connsiteY880" fmla="*/ 4581133 h 6066436"/>
              <a:gd name="connsiteX881" fmla="*/ 984355 w 2369469"/>
              <a:gd name="connsiteY881" fmla="*/ 4581134 h 6066436"/>
              <a:gd name="connsiteX882" fmla="*/ 984355 w 2369469"/>
              <a:gd name="connsiteY882" fmla="*/ 4581134 h 6066436"/>
              <a:gd name="connsiteX883" fmla="*/ 984355 w 2369469"/>
              <a:gd name="connsiteY883" fmla="*/ 4581134 h 6066436"/>
              <a:gd name="connsiteX884" fmla="*/ 950223 w 2369469"/>
              <a:gd name="connsiteY884" fmla="*/ 4647430 h 6066436"/>
              <a:gd name="connsiteX885" fmla="*/ 984356 w 2369469"/>
              <a:gd name="connsiteY885" fmla="*/ 4581134 h 6066436"/>
              <a:gd name="connsiteX886" fmla="*/ 856615 w 2369469"/>
              <a:gd name="connsiteY886" fmla="*/ 4831606 h 6066436"/>
              <a:gd name="connsiteX887" fmla="*/ 1008464 w 2369469"/>
              <a:gd name="connsiteY887" fmla="*/ 4797479 h 6066436"/>
              <a:gd name="connsiteX888" fmla="*/ 1043931 w 2369469"/>
              <a:gd name="connsiteY888" fmla="*/ 4788746 h 6066436"/>
              <a:gd name="connsiteX889" fmla="*/ 1063901 w 2369469"/>
              <a:gd name="connsiteY889" fmla="*/ 4724319 h 6066436"/>
              <a:gd name="connsiteX890" fmla="*/ 1075689 w 2369469"/>
              <a:gd name="connsiteY890" fmla="*/ 4671864 h 6066436"/>
              <a:gd name="connsiteX891" fmla="*/ 987340 w 2369469"/>
              <a:gd name="connsiteY891" fmla="*/ 4584097 h 6066436"/>
              <a:gd name="connsiteX892" fmla="*/ 984356 w 2369469"/>
              <a:gd name="connsiteY892" fmla="*/ 4581134 h 6066436"/>
              <a:gd name="connsiteX893" fmla="*/ 984405 w 2369469"/>
              <a:gd name="connsiteY893" fmla="*/ 4581182 h 6066436"/>
              <a:gd name="connsiteX894" fmla="*/ 984356 w 2369469"/>
              <a:gd name="connsiteY894" fmla="*/ 4581134 h 6066436"/>
              <a:gd name="connsiteX895" fmla="*/ 1075862 w 2369469"/>
              <a:gd name="connsiteY895" fmla="*/ 4671094 h 6066436"/>
              <a:gd name="connsiteX896" fmla="*/ 1116889 w 2369469"/>
              <a:gd name="connsiteY896" fmla="*/ 4488531 h 6066436"/>
              <a:gd name="connsiteX897" fmla="*/ 1148145 w 2369469"/>
              <a:gd name="connsiteY897" fmla="*/ 4252022 h 6066436"/>
              <a:gd name="connsiteX898" fmla="*/ 1147377 w 2369469"/>
              <a:gd name="connsiteY898" fmla="*/ 4242998 h 6066436"/>
              <a:gd name="connsiteX899" fmla="*/ 1147163 w 2369469"/>
              <a:gd name="connsiteY899" fmla="*/ 4242998 h 6066436"/>
              <a:gd name="connsiteX900" fmla="*/ 1147163 w 2369469"/>
              <a:gd name="connsiteY900" fmla="*/ 4240493 h 6066436"/>
              <a:gd name="connsiteX901" fmla="*/ 1147163 w 2369469"/>
              <a:gd name="connsiteY901" fmla="*/ 4240492 h 6066436"/>
              <a:gd name="connsiteX902" fmla="*/ 1147163 w 2369469"/>
              <a:gd name="connsiteY902" fmla="*/ 4237988 h 6066436"/>
              <a:gd name="connsiteX903" fmla="*/ 1147164 w 2369469"/>
              <a:gd name="connsiteY903" fmla="*/ 4237987 h 6066436"/>
              <a:gd name="connsiteX904" fmla="*/ 1147163 w 2369469"/>
              <a:gd name="connsiteY904" fmla="*/ 4237987 h 6066436"/>
              <a:gd name="connsiteX905" fmla="*/ 1876037 w 2369469"/>
              <a:gd name="connsiteY905" fmla="*/ 4234066 h 6066436"/>
              <a:gd name="connsiteX906" fmla="*/ 1876037 w 2369469"/>
              <a:gd name="connsiteY906" fmla="*/ 4285577 h 6066436"/>
              <a:gd name="connsiteX907" fmla="*/ 1875987 w 2369469"/>
              <a:gd name="connsiteY907" fmla="*/ 4286430 h 6066436"/>
              <a:gd name="connsiteX908" fmla="*/ 1876037 w 2369469"/>
              <a:gd name="connsiteY908" fmla="*/ 4288081 h 6066436"/>
              <a:gd name="connsiteX909" fmla="*/ 1844415 w 2369469"/>
              <a:gd name="connsiteY909" fmla="*/ 4565479 h 6066436"/>
              <a:gd name="connsiteX910" fmla="*/ 1810048 w 2369469"/>
              <a:gd name="connsiteY910" fmla="*/ 4684269 h 6066436"/>
              <a:gd name="connsiteX911" fmla="*/ 1905226 w 2369469"/>
              <a:gd name="connsiteY911" fmla="*/ 4567729 h 6066436"/>
              <a:gd name="connsiteX912" fmla="*/ 1906093 w 2369469"/>
              <a:gd name="connsiteY912" fmla="*/ 4563601 h 6066436"/>
              <a:gd name="connsiteX913" fmla="*/ 1906515 w 2369469"/>
              <a:gd name="connsiteY913" fmla="*/ 4562874 h 6066436"/>
              <a:gd name="connsiteX914" fmla="*/ 1912982 w 2369469"/>
              <a:gd name="connsiteY914" fmla="*/ 4513194 h 6066436"/>
              <a:gd name="connsiteX915" fmla="*/ 1916113 w 2369469"/>
              <a:gd name="connsiteY915" fmla="*/ 4458403 h 6066436"/>
              <a:gd name="connsiteX916" fmla="*/ 1904528 w 2369469"/>
              <a:gd name="connsiteY916" fmla="*/ 4333167 h 6066436"/>
              <a:gd name="connsiteX917" fmla="*/ 1855999 w 2369469"/>
              <a:gd name="connsiteY917" fmla="*/ 4222958 h 6066436"/>
              <a:gd name="connsiteX918" fmla="*/ 1852615 w 2369469"/>
              <a:gd name="connsiteY918" fmla="*/ 4226827 h 6066436"/>
              <a:gd name="connsiteX919" fmla="*/ 1855729 w 2369469"/>
              <a:gd name="connsiteY919" fmla="*/ 4223208 h 6066436"/>
              <a:gd name="connsiteX920" fmla="*/ 1869090 w 2369469"/>
              <a:gd name="connsiteY920" fmla="*/ 4219131 h 6066436"/>
              <a:gd name="connsiteX921" fmla="*/ 1852007 w 2369469"/>
              <a:gd name="connsiteY921" fmla="*/ 4295804 h 6066436"/>
              <a:gd name="connsiteX922" fmla="*/ 1843148 w 2369469"/>
              <a:gd name="connsiteY922" fmla="*/ 4337901 h 6066436"/>
              <a:gd name="connsiteX923" fmla="*/ 1840406 w 2369469"/>
              <a:gd name="connsiteY923" fmla="*/ 4347874 h 6066436"/>
              <a:gd name="connsiteX924" fmla="*/ 1832557 w 2369469"/>
              <a:gd name="connsiteY924" fmla="*/ 4383104 h 6066436"/>
              <a:gd name="connsiteX925" fmla="*/ 1814467 w 2369469"/>
              <a:gd name="connsiteY925" fmla="*/ 4442237 h 6066436"/>
              <a:gd name="connsiteX926" fmla="*/ 1807539 w 2369469"/>
              <a:gd name="connsiteY926" fmla="*/ 4467438 h 6066436"/>
              <a:gd name="connsiteX927" fmla="*/ 1800042 w 2369469"/>
              <a:gd name="connsiteY927" fmla="*/ 4489391 h 6066436"/>
              <a:gd name="connsiteX928" fmla="*/ 1781171 w 2369469"/>
              <a:gd name="connsiteY928" fmla="*/ 4551077 h 6066436"/>
              <a:gd name="connsiteX929" fmla="*/ 1764841 w 2369469"/>
              <a:gd name="connsiteY929" fmla="*/ 4592454 h 6066436"/>
              <a:gd name="connsiteX930" fmla="*/ 1764402 w 2369469"/>
              <a:gd name="connsiteY930" fmla="*/ 4593739 h 6066436"/>
              <a:gd name="connsiteX931" fmla="*/ 1762696 w 2369469"/>
              <a:gd name="connsiteY931" fmla="*/ 4597891 h 6066436"/>
              <a:gd name="connsiteX932" fmla="*/ 1717105 w 2369469"/>
              <a:gd name="connsiteY932" fmla="*/ 4713414 h 6066436"/>
              <a:gd name="connsiteX933" fmla="*/ 1668556 w 2369469"/>
              <a:gd name="connsiteY933" fmla="*/ 4812250 h 6066436"/>
              <a:gd name="connsiteX934" fmla="*/ 1688482 w 2369469"/>
              <a:gd name="connsiteY934" fmla="*/ 4818131 h 6066436"/>
              <a:gd name="connsiteX935" fmla="*/ 1783049 w 2369469"/>
              <a:gd name="connsiteY935" fmla="*/ 4717328 h 6066436"/>
              <a:gd name="connsiteX936" fmla="*/ 1799971 w 2369469"/>
              <a:gd name="connsiteY936" fmla="*/ 4696608 h 6066436"/>
              <a:gd name="connsiteX937" fmla="*/ 1837840 w 2369469"/>
              <a:gd name="connsiteY937" fmla="*/ 4568610 h 6066436"/>
              <a:gd name="connsiteX938" fmla="*/ 1871028 w 2369469"/>
              <a:gd name="connsiteY938" fmla="*/ 4283072 h 6066436"/>
              <a:gd name="connsiteX939" fmla="*/ 1864512 w 2369469"/>
              <a:gd name="connsiteY939" fmla="*/ 4213033 h 6066436"/>
              <a:gd name="connsiteX940" fmla="*/ 1864392 w 2369469"/>
              <a:gd name="connsiteY940" fmla="*/ 4213138 h 6066436"/>
              <a:gd name="connsiteX941" fmla="*/ 1855729 w 2369469"/>
              <a:gd name="connsiteY941" fmla="*/ 4223208 h 6066436"/>
              <a:gd name="connsiteX942" fmla="*/ 1710177 w 2369469"/>
              <a:gd name="connsiteY942" fmla="*/ 4357860 h 6066436"/>
              <a:gd name="connsiteX943" fmla="*/ 1362178 w 2369469"/>
              <a:gd name="connsiteY943" fmla="*/ 4627666 h 6066436"/>
              <a:gd name="connsiteX944" fmla="*/ 1183290 w 2369469"/>
              <a:gd name="connsiteY944" fmla="*/ 4746617 h 6066436"/>
              <a:gd name="connsiteX945" fmla="*/ 1266411 w 2369469"/>
              <a:gd name="connsiteY945" fmla="*/ 4753765 h 6066436"/>
              <a:gd name="connsiteX946" fmla="*/ 1313360 w 2369469"/>
              <a:gd name="connsiteY946" fmla="*/ 4758576 h 6066436"/>
              <a:gd name="connsiteX947" fmla="*/ 1425462 w 2369469"/>
              <a:gd name="connsiteY947" fmla="*/ 4663672 h 6066436"/>
              <a:gd name="connsiteX948" fmla="*/ 1600467 w 2369469"/>
              <a:gd name="connsiteY948" fmla="*/ 4500238 h 6066436"/>
              <a:gd name="connsiteX949" fmla="*/ 1635586 w 2369469"/>
              <a:gd name="connsiteY949" fmla="*/ 4464275 h 6066436"/>
              <a:gd name="connsiteX950" fmla="*/ 1749838 w 2369469"/>
              <a:gd name="connsiteY950" fmla="*/ 4344343 h 6066436"/>
              <a:gd name="connsiteX951" fmla="*/ 1852615 w 2369469"/>
              <a:gd name="connsiteY951" fmla="*/ 4226827 h 6066436"/>
              <a:gd name="connsiteX952" fmla="*/ 1767117 w 2369469"/>
              <a:gd name="connsiteY952" fmla="*/ 4326206 h 6066436"/>
              <a:gd name="connsiteX953" fmla="*/ 1771673 w 2369469"/>
              <a:gd name="connsiteY953" fmla="*/ 4321423 h 6066436"/>
              <a:gd name="connsiteX954" fmla="*/ 1866974 w 2369469"/>
              <a:gd name="connsiteY954" fmla="*/ 4212248 h 6066436"/>
              <a:gd name="connsiteX955" fmla="*/ 1770346 w 2369469"/>
              <a:gd name="connsiteY955" fmla="*/ 4325255 h 6066436"/>
              <a:gd name="connsiteX956" fmla="*/ 1745383 w 2369469"/>
              <a:gd name="connsiteY956" fmla="*/ 4351468 h 6066436"/>
              <a:gd name="connsiteX957" fmla="*/ 1737964 w 2369469"/>
              <a:gd name="connsiteY957" fmla="*/ 4360091 h 6066436"/>
              <a:gd name="connsiteX958" fmla="*/ 1692595 w 2369469"/>
              <a:gd name="connsiteY958" fmla="*/ 4406899 h 6066436"/>
              <a:gd name="connsiteX959" fmla="*/ 1608126 w 2369469"/>
              <a:gd name="connsiteY959" fmla="*/ 4495597 h 6066436"/>
              <a:gd name="connsiteX960" fmla="*/ 1592341 w 2369469"/>
              <a:gd name="connsiteY960" fmla="*/ 4510332 h 6066436"/>
              <a:gd name="connsiteX961" fmla="*/ 1589872 w 2369469"/>
              <a:gd name="connsiteY961" fmla="*/ 4512879 h 6066436"/>
              <a:gd name="connsiteX962" fmla="*/ 1559133 w 2369469"/>
              <a:gd name="connsiteY962" fmla="*/ 4541331 h 6066436"/>
              <a:gd name="connsiteX963" fmla="*/ 1426479 w 2369469"/>
              <a:gd name="connsiteY963" fmla="*/ 4665159 h 6066436"/>
              <a:gd name="connsiteX964" fmla="*/ 1315685 w 2369469"/>
              <a:gd name="connsiteY964" fmla="*/ 4758814 h 6066436"/>
              <a:gd name="connsiteX965" fmla="*/ 1369144 w 2369469"/>
              <a:gd name="connsiteY965" fmla="*/ 4764292 h 6066436"/>
              <a:gd name="connsiteX966" fmla="*/ 1542909 w 2369469"/>
              <a:gd name="connsiteY966" fmla="*/ 4786522 h 6066436"/>
              <a:gd name="connsiteX967" fmla="*/ 1660944 w 2369469"/>
              <a:gd name="connsiteY967" fmla="*/ 4810004 h 6066436"/>
              <a:gd name="connsiteX968" fmla="*/ 1664333 w 2369469"/>
              <a:gd name="connsiteY968" fmla="*/ 4811004 h 6066436"/>
              <a:gd name="connsiteX969" fmla="*/ 1711078 w 2369469"/>
              <a:gd name="connsiteY969" fmla="*/ 4716507 h 6066436"/>
              <a:gd name="connsiteX970" fmla="*/ 1741075 w 2369469"/>
              <a:gd name="connsiteY970" fmla="*/ 4640693 h 6066436"/>
              <a:gd name="connsiteX971" fmla="*/ 1784487 w 2369469"/>
              <a:gd name="connsiteY971" fmla="*/ 4524914 h 6066436"/>
              <a:gd name="connsiteX972" fmla="*/ 1828565 w 2369469"/>
              <a:gd name="connsiteY972" fmla="*/ 4381421 h 6066436"/>
              <a:gd name="connsiteX973" fmla="*/ 1866308 w 2369469"/>
              <a:gd name="connsiteY973" fmla="*/ 4205863 h 6066436"/>
              <a:gd name="connsiteX974" fmla="*/ 1736086 w 2369469"/>
              <a:gd name="connsiteY974" fmla="*/ 4217949 h 6066436"/>
              <a:gd name="connsiteX975" fmla="*/ 1587994 w 2369469"/>
              <a:gd name="connsiteY975" fmla="*/ 4230473 h 6066436"/>
              <a:gd name="connsiteX976" fmla="*/ 1554596 w 2369469"/>
              <a:gd name="connsiteY976" fmla="*/ 4233327 h 6066436"/>
              <a:gd name="connsiteX977" fmla="*/ 1449921 w 2369469"/>
              <a:gd name="connsiteY977" fmla="*/ 4242996 h 6066436"/>
              <a:gd name="connsiteX978" fmla="*/ 1340863 w 2369469"/>
              <a:gd name="connsiteY978" fmla="*/ 4252418 h 6066436"/>
              <a:gd name="connsiteX979" fmla="*/ 1307467 w 2369469"/>
              <a:gd name="connsiteY979" fmla="*/ 4255520 h 6066436"/>
              <a:gd name="connsiteX980" fmla="*/ 1307466 w 2369469"/>
              <a:gd name="connsiteY980" fmla="*/ 4255520 h 6066436"/>
              <a:gd name="connsiteX981" fmla="*/ 1307465 w 2369469"/>
              <a:gd name="connsiteY981" fmla="*/ 4255520 h 6066436"/>
              <a:gd name="connsiteX982" fmla="*/ 1237959 w 2369469"/>
              <a:gd name="connsiteY982" fmla="*/ 4508497 h 6066436"/>
              <a:gd name="connsiteX983" fmla="*/ 1217523 w 2369469"/>
              <a:gd name="connsiteY983" fmla="*/ 4563575 h 6066436"/>
              <a:gd name="connsiteX984" fmla="*/ 1194851 w 2369469"/>
              <a:gd name="connsiteY984" fmla="*/ 4626149 h 6066436"/>
              <a:gd name="connsiteX985" fmla="*/ 1164963 w 2369469"/>
              <a:gd name="connsiteY985" fmla="*/ 4735512 h 6066436"/>
              <a:gd name="connsiteX986" fmla="*/ 1299026 w 2369469"/>
              <a:gd name="connsiteY986" fmla="*/ 4647155 h 6066436"/>
              <a:gd name="connsiteX987" fmla="*/ 1333993 w 2369469"/>
              <a:gd name="connsiteY987" fmla="*/ 4623467 h 6066436"/>
              <a:gd name="connsiteX988" fmla="*/ 1400708 w 2369469"/>
              <a:gd name="connsiteY988" fmla="*/ 4576938 h 6066436"/>
              <a:gd name="connsiteX989" fmla="*/ 1527354 w 2369469"/>
              <a:gd name="connsiteY989" fmla="*/ 4485858 h 6066436"/>
              <a:gd name="connsiteX990" fmla="*/ 1575430 w 2369469"/>
              <a:gd name="connsiteY990" fmla="*/ 4450141 h 6066436"/>
              <a:gd name="connsiteX991" fmla="*/ 1724893 w 2369469"/>
              <a:gd name="connsiteY991" fmla="*/ 4332540 h 6066436"/>
              <a:gd name="connsiteX992" fmla="*/ 1830706 w 2369469"/>
              <a:gd name="connsiteY992" fmla="*/ 4240499 h 6066436"/>
              <a:gd name="connsiteX993" fmla="*/ 1867986 w 2369469"/>
              <a:gd name="connsiteY993" fmla="*/ 4207787 h 6066436"/>
              <a:gd name="connsiteX994" fmla="*/ 1868053 w 2369469"/>
              <a:gd name="connsiteY994" fmla="*/ 4207491 h 6066436"/>
              <a:gd name="connsiteX995" fmla="*/ 1162383 w 2369469"/>
              <a:gd name="connsiteY995" fmla="*/ 4197428 h 6066436"/>
              <a:gd name="connsiteX996" fmla="*/ 1145588 w 2369469"/>
              <a:gd name="connsiteY996" fmla="*/ 4236117 h 6066436"/>
              <a:gd name="connsiteX997" fmla="*/ 1158435 w 2369469"/>
              <a:gd name="connsiteY997" fmla="*/ 4207304 h 6066436"/>
              <a:gd name="connsiteX998" fmla="*/ 1872363 w 2369469"/>
              <a:gd name="connsiteY998" fmla="*/ 4193285 h 6066436"/>
              <a:gd name="connsiteX999" fmla="*/ 1871997 w 2369469"/>
              <a:gd name="connsiteY999" fmla="*/ 4196606 h 6066436"/>
              <a:gd name="connsiteX1000" fmla="*/ 1872021 w 2369469"/>
              <a:gd name="connsiteY1000" fmla="*/ 4196705 h 6066436"/>
              <a:gd name="connsiteX1001" fmla="*/ 1872854 w 2369469"/>
              <a:gd name="connsiteY1001" fmla="*/ 4195226 h 6066436"/>
              <a:gd name="connsiteX1002" fmla="*/ 2145770 w 2369469"/>
              <a:gd name="connsiteY1002" fmla="*/ 4177435 h 6066436"/>
              <a:gd name="connsiteX1003" fmla="*/ 2124760 w 2369469"/>
              <a:gd name="connsiteY1003" fmla="*/ 4230247 h 6066436"/>
              <a:gd name="connsiteX1004" fmla="*/ 2139072 w 2369469"/>
              <a:gd name="connsiteY1004" fmla="*/ 4196346 h 6066436"/>
              <a:gd name="connsiteX1005" fmla="*/ 2135110 w 2369469"/>
              <a:gd name="connsiteY1005" fmla="*/ 4150002 h 6066436"/>
              <a:gd name="connsiteX1006" fmla="*/ 2132772 w 2369469"/>
              <a:gd name="connsiteY1006" fmla="*/ 4156114 h 6066436"/>
              <a:gd name="connsiteX1007" fmla="*/ 2115404 w 2369469"/>
              <a:gd name="connsiteY1007" fmla="*/ 4195405 h 6066436"/>
              <a:gd name="connsiteX1008" fmla="*/ 2071407 w 2369469"/>
              <a:gd name="connsiteY1008" fmla="*/ 4300605 h 6066436"/>
              <a:gd name="connsiteX1009" fmla="*/ 2026086 w 2369469"/>
              <a:gd name="connsiteY1009" fmla="*/ 4385414 h 6066436"/>
              <a:gd name="connsiteX1010" fmla="*/ 1997595 w 2369469"/>
              <a:gd name="connsiteY1010" fmla="*/ 4441848 h 6066436"/>
              <a:gd name="connsiteX1011" fmla="*/ 1970127 w 2369469"/>
              <a:gd name="connsiteY1011" fmla="*/ 4490129 h 6066436"/>
              <a:gd name="connsiteX1012" fmla="*/ 1923001 w 2369469"/>
              <a:gd name="connsiteY1012" fmla="*/ 4578316 h 6066436"/>
              <a:gd name="connsiteX1013" fmla="*/ 1903093 w 2369469"/>
              <a:gd name="connsiteY1013" fmla="*/ 4608036 h 6066436"/>
              <a:gd name="connsiteX1014" fmla="*/ 1898033 w 2369469"/>
              <a:gd name="connsiteY1014" fmla="*/ 4634516 h 6066436"/>
              <a:gd name="connsiteX1015" fmla="*/ 1874160 w 2369469"/>
              <a:gd name="connsiteY1015" fmla="*/ 4703865 h 6066436"/>
              <a:gd name="connsiteX1016" fmla="*/ 1858488 w 2369469"/>
              <a:gd name="connsiteY1016" fmla="*/ 4735638 h 6066436"/>
              <a:gd name="connsiteX1017" fmla="*/ 1929845 w 2369469"/>
              <a:gd name="connsiteY1017" fmla="*/ 4622223 h 6066436"/>
              <a:gd name="connsiteX1018" fmla="*/ 1944218 w 2369469"/>
              <a:gd name="connsiteY1018" fmla="*/ 4598605 h 6066436"/>
              <a:gd name="connsiteX1019" fmla="*/ 1942103 w 2369469"/>
              <a:gd name="connsiteY1019" fmla="*/ 4602741 h 6066436"/>
              <a:gd name="connsiteX1020" fmla="*/ 1942355 w 2369469"/>
              <a:gd name="connsiteY1020" fmla="*/ 4602339 h 6066436"/>
              <a:gd name="connsiteX1021" fmla="*/ 1944239 w 2369469"/>
              <a:gd name="connsiteY1021" fmla="*/ 4598570 h 6066436"/>
              <a:gd name="connsiteX1022" fmla="*/ 1944218 w 2369469"/>
              <a:gd name="connsiteY1022" fmla="*/ 4598605 h 6066436"/>
              <a:gd name="connsiteX1023" fmla="*/ 1944383 w 2369469"/>
              <a:gd name="connsiteY1023" fmla="*/ 4598281 h 6066436"/>
              <a:gd name="connsiteX1024" fmla="*/ 2040722 w 2369469"/>
              <a:gd name="connsiteY1024" fmla="*/ 4405490 h 6066436"/>
              <a:gd name="connsiteX1025" fmla="*/ 2120921 w 2369469"/>
              <a:gd name="connsiteY1025" fmla="*/ 4199483 h 6066436"/>
              <a:gd name="connsiteX1026" fmla="*/ 2123053 w 2369469"/>
              <a:gd name="connsiteY1026" fmla="*/ 4192133 h 6066436"/>
              <a:gd name="connsiteX1027" fmla="*/ 1279477 w 2369469"/>
              <a:gd name="connsiteY1027" fmla="*/ 4129476 h 6066436"/>
              <a:gd name="connsiteX1028" fmla="*/ 1266764 w 2369469"/>
              <a:gd name="connsiteY1028" fmla="*/ 4140891 h 6066436"/>
              <a:gd name="connsiteX1029" fmla="*/ 1154816 w 2369469"/>
              <a:gd name="connsiteY1029" fmla="*/ 4238509 h 6066436"/>
              <a:gd name="connsiteX1030" fmla="*/ 1224205 w 2369469"/>
              <a:gd name="connsiteY1030" fmla="*/ 4245553 h 6066436"/>
              <a:gd name="connsiteX1031" fmla="*/ 1232950 w 2369469"/>
              <a:gd name="connsiteY1031" fmla="*/ 4246127 h 6066436"/>
              <a:gd name="connsiteX1032" fmla="*/ 1241963 w 2369469"/>
              <a:gd name="connsiteY1032" fmla="*/ 4247263 h 6066436"/>
              <a:gd name="connsiteX1033" fmla="*/ 1265484 w 2369469"/>
              <a:gd name="connsiteY1033" fmla="*/ 4249411 h 6066436"/>
              <a:gd name="connsiteX1034" fmla="*/ 1842262 w 2369469"/>
              <a:gd name="connsiteY1034" fmla="*/ 4074396 h 6066436"/>
              <a:gd name="connsiteX1035" fmla="*/ 1870004 w 2369469"/>
              <a:gd name="connsiteY1035" fmla="*/ 4188412 h 6066436"/>
              <a:gd name="connsiteX1036" fmla="*/ 1870327 w 2369469"/>
              <a:gd name="connsiteY1036" fmla="*/ 4185245 h 6066436"/>
              <a:gd name="connsiteX1037" fmla="*/ 1286127 w 2369469"/>
              <a:gd name="connsiteY1037" fmla="*/ 4066683 h 6066436"/>
              <a:gd name="connsiteX1038" fmla="*/ 1283162 w 2369469"/>
              <a:gd name="connsiteY1038" fmla="*/ 4070719 h 6066436"/>
              <a:gd name="connsiteX1039" fmla="*/ 1160479 w 2369469"/>
              <a:gd name="connsiteY1039" fmla="*/ 4228733 h 6066436"/>
              <a:gd name="connsiteX1040" fmla="*/ 1243858 w 2369469"/>
              <a:gd name="connsiteY1040" fmla="*/ 4157358 h 6066436"/>
              <a:gd name="connsiteX1041" fmla="*/ 1237833 w 2369469"/>
              <a:gd name="connsiteY1041" fmla="*/ 4162676 h 6066436"/>
              <a:gd name="connsiteX1042" fmla="*/ 1248051 w 2369469"/>
              <a:gd name="connsiteY1042" fmla="*/ 4153770 h 6066436"/>
              <a:gd name="connsiteX1043" fmla="*/ 1243858 w 2369469"/>
              <a:gd name="connsiteY1043" fmla="*/ 4157358 h 6066436"/>
              <a:gd name="connsiteX1044" fmla="*/ 1265355 w 2369469"/>
              <a:gd name="connsiteY1044" fmla="*/ 4138385 h 6066436"/>
              <a:gd name="connsiteX1045" fmla="*/ 1279976 w 2369469"/>
              <a:gd name="connsiteY1045" fmla="*/ 4125199 h 6066436"/>
              <a:gd name="connsiteX1046" fmla="*/ 1285666 w 2369469"/>
              <a:gd name="connsiteY1046" fmla="*/ 4076432 h 6066436"/>
              <a:gd name="connsiteX1047" fmla="*/ 150283 w 2369469"/>
              <a:gd name="connsiteY1047" fmla="*/ 4065161 h 6066436"/>
              <a:gd name="connsiteX1048" fmla="*/ 321688 w 2369469"/>
              <a:gd name="connsiteY1048" fmla="*/ 4223693 h 6066436"/>
              <a:gd name="connsiteX1049" fmla="*/ 265837 w 2369469"/>
              <a:gd name="connsiteY1049" fmla="*/ 4171125 h 6066436"/>
              <a:gd name="connsiteX1050" fmla="*/ 342679 w 2369469"/>
              <a:gd name="connsiteY1050" fmla="*/ 4241979 h 6066436"/>
              <a:gd name="connsiteX1051" fmla="*/ 534134 w 2369469"/>
              <a:gd name="connsiteY1051" fmla="*/ 4433355 h 6066436"/>
              <a:gd name="connsiteX1052" fmla="*/ 534256 w 2369469"/>
              <a:gd name="connsiteY1052" fmla="*/ 4433494 h 6066436"/>
              <a:gd name="connsiteX1053" fmla="*/ 537889 w 2369469"/>
              <a:gd name="connsiteY1053" fmla="*/ 4437112 h 6066436"/>
              <a:gd name="connsiteX1054" fmla="*/ 785857 w 2369469"/>
              <a:gd name="connsiteY1054" fmla="*/ 4730870 h 6066436"/>
              <a:gd name="connsiteX1055" fmla="*/ 853884 w 2369469"/>
              <a:gd name="connsiteY1055" fmla="*/ 4831273 h 6066436"/>
              <a:gd name="connsiteX1056" fmla="*/ 854111 w 2369469"/>
              <a:gd name="connsiteY1056" fmla="*/ 4831605 h 6066436"/>
              <a:gd name="connsiteX1057" fmla="*/ 853990 w 2369469"/>
              <a:gd name="connsiteY1057" fmla="*/ 4831429 h 6066436"/>
              <a:gd name="connsiteX1058" fmla="*/ 854110 w 2369469"/>
              <a:gd name="connsiteY1058" fmla="*/ 4831607 h 6066436"/>
              <a:gd name="connsiteX1059" fmla="*/ 854110 w 2369469"/>
              <a:gd name="connsiteY1059" fmla="*/ 4831606 h 6066436"/>
              <a:gd name="connsiteX1060" fmla="*/ 854111 w 2369469"/>
              <a:gd name="connsiteY1060" fmla="*/ 4831605 h 6066436"/>
              <a:gd name="connsiteX1061" fmla="*/ 981851 w 2369469"/>
              <a:gd name="connsiteY1061" fmla="*/ 4581134 h 6066436"/>
              <a:gd name="connsiteX1062" fmla="*/ 391519 w 2369469"/>
              <a:gd name="connsiteY1062" fmla="*/ 4201433 h 6066436"/>
              <a:gd name="connsiteX1063" fmla="*/ 157722 w 2369469"/>
              <a:gd name="connsiteY1063" fmla="*/ 4069363 h 6066436"/>
              <a:gd name="connsiteX1064" fmla="*/ 265837 w 2369469"/>
              <a:gd name="connsiteY1064" fmla="*/ 4171125 h 6066436"/>
              <a:gd name="connsiteX1065" fmla="*/ 151925 w 2369469"/>
              <a:gd name="connsiteY1065" fmla="*/ 4066088 h 6066436"/>
              <a:gd name="connsiteX1066" fmla="*/ 2173920 w 2369469"/>
              <a:gd name="connsiteY1066" fmla="*/ 4014396 h 6066436"/>
              <a:gd name="connsiteX1067" fmla="*/ 2171915 w 2369469"/>
              <a:gd name="connsiteY1067" fmla="*/ 4019508 h 6066436"/>
              <a:gd name="connsiteX1068" fmla="*/ 2127332 w 2369469"/>
              <a:gd name="connsiteY1068" fmla="*/ 4136389 h 6066436"/>
              <a:gd name="connsiteX1069" fmla="*/ 1908599 w 2369469"/>
              <a:gd name="connsiteY1069" fmla="*/ 4566106 h 6066436"/>
              <a:gd name="connsiteX1070" fmla="*/ 1908598 w 2369469"/>
              <a:gd name="connsiteY1070" fmla="*/ 4566106 h 6066436"/>
              <a:gd name="connsiteX1071" fmla="*/ 1908598 w 2369469"/>
              <a:gd name="connsiteY1071" fmla="*/ 4566106 h 6066436"/>
              <a:gd name="connsiteX1072" fmla="*/ 1907641 w 2369469"/>
              <a:gd name="connsiteY1072" fmla="*/ 4570245 h 6066436"/>
              <a:gd name="connsiteX1073" fmla="*/ 1911101 w 2369469"/>
              <a:gd name="connsiteY1073" fmla="*/ 4566110 h 6066436"/>
              <a:gd name="connsiteX1074" fmla="*/ 1911103 w 2369469"/>
              <a:gd name="connsiteY1074" fmla="*/ 4566106 h 6066436"/>
              <a:gd name="connsiteX1075" fmla="*/ 1911102 w 2369469"/>
              <a:gd name="connsiteY1075" fmla="*/ 4566108 h 6066436"/>
              <a:gd name="connsiteX1076" fmla="*/ 1911104 w 2369469"/>
              <a:gd name="connsiteY1076" fmla="*/ 4566106 h 6066436"/>
              <a:gd name="connsiteX1077" fmla="*/ 1911100 w 2369469"/>
              <a:gd name="connsiteY1077" fmla="*/ 4566113 h 6066436"/>
              <a:gd name="connsiteX1078" fmla="*/ 1911064 w 2369469"/>
              <a:gd name="connsiteY1078" fmla="*/ 4566198 h 6066436"/>
              <a:gd name="connsiteX1079" fmla="*/ 1911105 w 2369469"/>
              <a:gd name="connsiteY1079" fmla="*/ 4566106 h 6066436"/>
              <a:gd name="connsiteX1080" fmla="*/ 1904684 w 2369469"/>
              <a:gd name="connsiteY1080" fmla="*/ 4599712 h 6066436"/>
              <a:gd name="connsiteX1081" fmla="*/ 1922205 w 2369469"/>
              <a:gd name="connsiteY1081" fmla="*/ 4573308 h 6066436"/>
              <a:gd name="connsiteX1082" fmla="*/ 1928702 w 2369469"/>
              <a:gd name="connsiteY1082" fmla="*/ 4561171 h 6066436"/>
              <a:gd name="connsiteX1083" fmla="*/ 2067962 w 2369469"/>
              <a:gd name="connsiteY1083" fmla="*/ 4299352 h 6066436"/>
              <a:gd name="connsiteX1084" fmla="*/ 2147188 w 2369469"/>
              <a:gd name="connsiteY1084" fmla="*/ 4107802 h 6066436"/>
              <a:gd name="connsiteX1085" fmla="*/ 2081945 w 2369469"/>
              <a:gd name="connsiteY1085" fmla="*/ 4002489 h 6066436"/>
              <a:gd name="connsiteX1086" fmla="*/ 2065822 w 2369469"/>
              <a:gd name="connsiteY1086" fmla="*/ 4020032 h 6066436"/>
              <a:gd name="connsiteX1087" fmla="*/ 2074958 w 2369469"/>
              <a:gd name="connsiteY1087" fmla="*/ 4010742 h 6066436"/>
              <a:gd name="connsiteX1088" fmla="*/ 2179109 w 2369469"/>
              <a:gd name="connsiteY1088" fmla="*/ 3992524 h 6066436"/>
              <a:gd name="connsiteX1089" fmla="*/ 2170568 w 2369469"/>
              <a:gd name="connsiteY1089" fmla="*/ 4000630 h 6066436"/>
              <a:gd name="connsiteX1090" fmla="*/ 2126744 w 2369469"/>
              <a:gd name="connsiteY1090" fmla="*/ 4043049 h 6066436"/>
              <a:gd name="connsiteX1091" fmla="*/ 2122256 w 2369469"/>
              <a:gd name="connsiteY1091" fmla="*/ 4046486 h 6066436"/>
              <a:gd name="connsiteX1092" fmla="*/ 2122166 w 2369469"/>
              <a:gd name="connsiteY1092" fmla="*/ 4046571 h 6066436"/>
              <a:gd name="connsiteX1093" fmla="*/ 2114387 w 2369469"/>
              <a:gd name="connsiteY1093" fmla="*/ 4052511 h 6066436"/>
              <a:gd name="connsiteX1094" fmla="*/ 2055751 w 2369469"/>
              <a:gd name="connsiteY1094" fmla="*/ 4097410 h 6066436"/>
              <a:gd name="connsiteX1095" fmla="*/ 2054794 w 2369469"/>
              <a:gd name="connsiteY1095" fmla="*/ 4098015 h 6066436"/>
              <a:gd name="connsiteX1096" fmla="*/ 2052308 w 2369469"/>
              <a:gd name="connsiteY1096" fmla="*/ 4099914 h 6066436"/>
              <a:gd name="connsiteX1097" fmla="*/ 1968829 w 2369469"/>
              <a:gd name="connsiteY1097" fmla="*/ 4152788 h 6066436"/>
              <a:gd name="connsiteX1098" fmla="*/ 1877238 w 2369469"/>
              <a:gd name="connsiteY1098" fmla="*/ 4202083 h 6066436"/>
              <a:gd name="connsiteX1099" fmla="*/ 1876037 w 2369469"/>
              <a:gd name="connsiteY1099" fmla="*/ 4203167 h 6066436"/>
              <a:gd name="connsiteX1100" fmla="*/ 1876037 w 2369469"/>
              <a:gd name="connsiteY1100" fmla="*/ 4222848 h 6066436"/>
              <a:gd name="connsiteX1101" fmla="*/ 1881487 w 2369469"/>
              <a:gd name="connsiteY1101" fmla="*/ 4241805 h 6066436"/>
              <a:gd name="connsiteX1102" fmla="*/ 1891144 w 2369469"/>
              <a:gd name="connsiteY1102" fmla="*/ 4268904 h 6066436"/>
              <a:gd name="connsiteX1103" fmla="*/ 1902592 w 2369469"/>
              <a:gd name="connsiteY1103" fmla="*/ 4315216 h 6066436"/>
              <a:gd name="connsiteX1104" fmla="*/ 1907033 w 2369469"/>
              <a:gd name="connsiteY1104" fmla="*/ 4330662 h 6066436"/>
              <a:gd name="connsiteX1105" fmla="*/ 1918617 w 2369469"/>
              <a:gd name="connsiteY1105" fmla="*/ 4455898 h 6066436"/>
              <a:gd name="connsiteX1106" fmla="*/ 1918514 w 2369469"/>
              <a:gd name="connsiteY1106" fmla="*/ 4457302 h 6066436"/>
              <a:gd name="connsiteX1107" fmla="*/ 1918617 w 2369469"/>
              <a:gd name="connsiteY1107" fmla="*/ 4458402 h 6066436"/>
              <a:gd name="connsiteX1108" fmla="*/ 1918514 w 2369469"/>
              <a:gd name="connsiteY1108" fmla="*/ 4457307 h 6066436"/>
              <a:gd name="connsiteX1109" fmla="*/ 1913446 w 2369469"/>
              <a:gd name="connsiteY1109" fmla="*/ 4526578 h 6066436"/>
              <a:gd name="connsiteX1110" fmla="*/ 1915486 w 2369469"/>
              <a:gd name="connsiteY1110" fmla="*/ 4511001 h 6066436"/>
              <a:gd name="connsiteX1111" fmla="*/ 1918617 w 2369469"/>
              <a:gd name="connsiteY1111" fmla="*/ 4458402 h 6066436"/>
              <a:gd name="connsiteX1112" fmla="*/ 1916425 w 2369469"/>
              <a:gd name="connsiteY1112" fmla="*/ 4513193 h 6066436"/>
              <a:gd name="connsiteX1113" fmla="*/ 1912468 w 2369469"/>
              <a:gd name="connsiteY1113" fmla="*/ 4539941 h 6066436"/>
              <a:gd name="connsiteX1114" fmla="*/ 1911408 w 2369469"/>
              <a:gd name="connsiteY1114" fmla="*/ 4554434 h 6066436"/>
              <a:gd name="connsiteX1115" fmla="*/ 1935596 w 2369469"/>
              <a:gd name="connsiteY1115" fmla="*/ 4512714 h 6066436"/>
              <a:gd name="connsiteX1116" fmla="*/ 2059196 w 2369469"/>
              <a:gd name="connsiteY1116" fmla="*/ 4281194 h 6066436"/>
              <a:gd name="connsiteX1117" fmla="*/ 2179109 w 2369469"/>
              <a:gd name="connsiteY1117" fmla="*/ 3992524 h 6066436"/>
              <a:gd name="connsiteX1118" fmla="*/ 2206375 w 2369469"/>
              <a:gd name="connsiteY1118" fmla="*/ 3952094 h 6066436"/>
              <a:gd name="connsiteX1119" fmla="*/ 2186623 w 2369469"/>
              <a:gd name="connsiteY1119" fmla="*/ 3990019 h 6066436"/>
              <a:gd name="connsiteX1120" fmla="*/ 2166001 w 2369469"/>
              <a:gd name="connsiteY1120" fmla="*/ 4062315 h 6066436"/>
              <a:gd name="connsiteX1121" fmla="*/ 2185802 w 2369469"/>
              <a:gd name="connsiteY1121" fmla="*/ 4014440 h 6066436"/>
              <a:gd name="connsiteX1122" fmla="*/ 1659924 w 2369469"/>
              <a:gd name="connsiteY1122" fmla="*/ 3944773 h 6066436"/>
              <a:gd name="connsiteX1123" fmla="*/ 1665845 w 2369469"/>
              <a:gd name="connsiteY1123" fmla="*/ 3950562 h 6066436"/>
              <a:gd name="connsiteX1124" fmla="*/ 1661492 w 2369469"/>
              <a:gd name="connsiteY1124" fmla="*/ 3946147 h 6066436"/>
              <a:gd name="connsiteX1125" fmla="*/ 2211077 w 2369469"/>
              <a:gd name="connsiteY1125" fmla="*/ 3943066 h 6066436"/>
              <a:gd name="connsiteX1126" fmla="*/ 2209928 w 2369469"/>
              <a:gd name="connsiteY1126" fmla="*/ 3945273 h 6066436"/>
              <a:gd name="connsiteX1127" fmla="*/ 2189128 w 2369469"/>
              <a:gd name="connsiteY1127" fmla="*/ 4008805 h 6066436"/>
              <a:gd name="connsiteX1128" fmla="*/ 2158215 w 2369469"/>
              <a:gd name="connsiteY1128" fmla="*/ 4089609 h 6066436"/>
              <a:gd name="connsiteX1129" fmla="*/ 2158003 w 2369469"/>
              <a:gd name="connsiteY1129" fmla="*/ 4090354 h 6066436"/>
              <a:gd name="connsiteX1130" fmla="*/ 2189911 w 2369469"/>
              <a:gd name="connsiteY1130" fmla="*/ 4007552 h 6066436"/>
              <a:gd name="connsiteX1131" fmla="*/ 1513652 w 2369469"/>
              <a:gd name="connsiteY1131" fmla="*/ 3942950 h 6066436"/>
              <a:gd name="connsiteX1132" fmla="*/ 1443974 w 2369469"/>
              <a:gd name="connsiteY1132" fmla="*/ 4054829 h 6066436"/>
              <a:gd name="connsiteX1133" fmla="*/ 1309456 w 2369469"/>
              <a:gd name="connsiteY1133" fmla="*/ 4252595 h 6066436"/>
              <a:gd name="connsiteX1134" fmla="*/ 1448982 w 2369469"/>
              <a:gd name="connsiteY1134" fmla="*/ 4239552 h 6066436"/>
              <a:gd name="connsiteX1135" fmla="*/ 1585489 w 2369469"/>
              <a:gd name="connsiteY1135" fmla="*/ 4227968 h 6066436"/>
              <a:gd name="connsiteX1136" fmla="*/ 1733895 w 2369469"/>
              <a:gd name="connsiteY1136" fmla="*/ 4214505 h 6066436"/>
              <a:gd name="connsiteX1137" fmla="*/ 1863808 w 2369469"/>
              <a:gd name="connsiteY1137" fmla="*/ 4203531 h 6066436"/>
              <a:gd name="connsiteX1138" fmla="*/ 1772678 w 2369469"/>
              <a:gd name="connsiteY1138" fmla="*/ 4118503 h 6066436"/>
              <a:gd name="connsiteX1139" fmla="*/ 1577324 w 2369469"/>
              <a:gd name="connsiteY1139" fmla="*/ 3980914 h 6066436"/>
              <a:gd name="connsiteX1140" fmla="*/ 1494420 w 2369469"/>
              <a:gd name="connsiteY1140" fmla="*/ 3931524 h 6066436"/>
              <a:gd name="connsiteX1141" fmla="*/ 1473717 w 2369469"/>
              <a:gd name="connsiteY1141" fmla="*/ 3951706 h 6066436"/>
              <a:gd name="connsiteX1142" fmla="*/ 1374467 w 2369469"/>
              <a:gd name="connsiteY1142" fmla="*/ 4044185 h 6066436"/>
              <a:gd name="connsiteX1143" fmla="*/ 1284333 w 2369469"/>
              <a:gd name="connsiteY1143" fmla="*/ 4125116 h 6066436"/>
              <a:gd name="connsiteX1144" fmla="*/ 1269437 w 2369469"/>
              <a:gd name="connsiteY1144" fmla="*/ 4249772 h 6066436"/>
              <a:gd name="connsiteX1145" fmla="*/ 1304961 w 2369469"/>
              <a:gd name="connsiteY1145" fmla="*/ 4253015 h 6066436"/>
              <a:gd name="connsiteX1146" fmla="*/ 1304962 w 2369469"/>
              <a:gd name="connsiteY1146" fmla="*/ 4253015 h 6066436"/>
              <a:gd name="connsiteX1147" fmla="*/ 1438025 w 2369469"/>
              <a:gd name="connsiteY1147" fmla="*/ 4058273 h 6066436"/>
              <a:gd name="connsiteX1148" fmla="*/ 1511310 w 2369469"/>
              <a:gd name="connsiteY1148" fmla="*/ 3941553 h 6066436"/>
              <a:gd name="connsiteX1149" fmla="*/ 1495515 w 2369469"/>
              <a:gd name="connsiteY1149" fmla="*/ 3932136 h 6066436"/>
              <a:gd name="connsiteX1150" fmla="*/ 1496707 w 2369469"/>
              <a:gd name="connsiteY1150" fmla="*/ 3929294 h 6066436"/>
              <a:gd name="connsiteX1151" fmla="*/ 1495402 w 2369469"/>
              <a:gd name="connsiteY1151" fmla="*/ 3930566 h 6066436"/>
              <a:gd name="connsiteX1152" fmla="*/ 1512112 w 2369469"/>
              <a:gd name="connsiteY1152" fmla="*/ 3940276 h 6066436"/>
              <a:gd name="connsiteX1153" fmla="*/ 1513013 w 2369469"/>
              <a:gd name="connsiteY1153" fmla="*/ 3938840 h 6066436"/>
              <a:gd name="connsiteX1154" fmla="*/ 2217772 w 2369469"/>
              <a:gd name="connsiteY1154" fmla="*/ 3922669 h 6066436"/>
              <a:gd name="connsiteX1155" fmla="*/ 2216696 w 2369469"/>
              <a:gd name="connsiteY1155" fmla="*/ 3924599 h 6066436"/>
              <a:gd name="connsiteX1156" fmla="*/ 2216370 w 2369469"/>
              <a:gd name="connsiteY1156" fmla="*/ 3925596 h 6066436"/>
              <a:gd name="connsiteX1157" fmla="*/ 2217433 w 2369469"/>
              <a:gd name="connsiteY1157" fmla="*/ 3923702 h 6066436"/>
              <a:gd name="connsiteX1158" fmla="*/ 1783963 w 2369469"/>
              <a:gd name="connsiteY1158" fmla="*/ 3917012 h 6066436"/>
              <a:gd name="connsiteX1159" fmla="*/ 1837410 w 2369469"/>
              <a:gd name="connsiteY1159" fmla="*/ 4055232 h 6066436"/>
              <a:gd name="connsiteX1160" fmla="*/ 1836941 w 2369469"/>
              <a:gd name="connsiteY1160" fmla="*/ 4053381 h 6066436"/>
              <a:gd name="connsiteX1161" fmla="*/ 1796077 w 2369469"/>
              <a:gd name="connsiteY1161" fmla="*/ 3942942 h 6066436"/>
              <a:gd name="connsiteX1162" fmla="*/ 1293553 w 2369469"/>
              <a:gd name="connsiteY1162" fmla="*/ 3909579 h 6066436"/>
              <a:gd name="connsiteX1163" fmla="*/ 1260815 w 2369469"/>
              <a:gd name="connsiteY1163" fmla="*/ 3994481 h 6066436"/>
              <a:gd name="connsiteX1164" fmla="*/ 1154677 w 2369469"/>
              <a:gd name="connsiteY1164" fmla="*/ 4230473 h 6066436"/>
              <a:gd name="connsiteX1165" fmla="*/ 1280696 w 2369469"/>
              <a:gd name="connsiteY1165" fmla="*/ 4067823 h 6066436"/>
              <a:gd name="connsiteX1166" fmla="*/ 1286444 w 2369469"/>
              <a:gd name="connsiteY1166" fmla="*/ 4059975 h 6066436"/>
              <a:gd name="connsiteX1167" fmla="*/ 490799 w 2369469"/>
              <a:gd name="connsiteY1167" fmla="*/ 3896354 h 6066436"/>
              <a:gd name="connsiteX1168" fmla="*/ 351483 w 2369469"/>
              <a:gd name="connsiteY1168" fmla="*/ 3963759 h 6066436"/>
              <a:gd name="connsiteX1169" fmla="*/ 146584 w 2369469"/>
              <a:gd name="connsiteY1169" fmla="*/ 4058390 h 6066436"/>
              <a:gd name="connsiteX1170" fmla="*/ 147699 w 2369469"/>
              <a:gd name="connsiteY1170" fmla="*/ 4059022 h 6066436"/>
              <a:gd name="connsiteX1171" fmla="*/ 352149 w 2369469"/>
              <a:gd name="connsiteY1171" fmla="*/ 3963797 h 6066436"/>
              <a:gd name="connsiteX1172" fmla="*/ 2236408 w 2369469"/>
              <a:gd name="connsiteY1172" fmla="*/ 3890992 h 6066436"/>
              <a:gd name="connsiteX1173" fmla="*/ 2225759 w 2369469"/>
              <a:gd name="connsiteY1173" fmla="*/ 3914877 h 6066436"/>
              <a:gd name="connsiteX1174" fmla="*/ 2218906 w 2369469"/>
              <a:gd name="connsiteY1174" fmla="*/ 3928035 h 6066436"/>
              <a:gd name="connsiteX1175" fmla="*/ 2183493 w 2369469"/>
              <a:gd name="connsiteY1175" fmla="*/ 4032599 h 6066436"/>
              <a:gd name="connsiteX1176" fmla="*/ 2155137 w 2369469"/>
              <a:gd name="connsiteY1176" fmla="*/ 4100399 h 6066436"/>
              <a:gd name="connsiteX1177" fmla="*/ 2142438 w 2369469"/>
              <a:gd name="connsiteY1177" fmla="*/ 4144920 h 6066436"/>
              <a:gd name="connsiteX1178" fmla="*/ 2088625 w 2369469"/>
              <a:gd name="connsiteY1178" fmla="*/ 4297474 h 6066436"/>
              <a:gd name="connsiteX1179" fmla="*/ 2041602 w 2369469"/>
              <a:gd name="connsiteY1179" fmla="*/ 4408052 h 6066436"/>
              <a:gd name="connsiteX1180" fmla="*/ 2085809 w 2369469"/>
              <a:gd name="connsiteY1180" fmla="*/ 4319703 h 6066436"/>
              <a:gd name="connsiteX1181" fmla="*/ 2189080 w 2369469"/>
              <a:gd name="connsiteY1181" fmla="*/ 4049929 h 6066436"/>
              <a:gd name="connsiteX1182" fmla="*/ 2194514 w 2369469"/>
              <a:gd name="connsiteY1182" fmla="*/ 4033959 h 6066436"/>
              <a:gd name="connsiteX1183" fmla="*/ 2221848 w 2369469"/>
              <a:gd name="connsiteY1183" fmla="*/ 3942435 h 6066436"/>
              <a:gd name="connsiteX1184" fmla="*/ 1416305 w 2369469"/>
              <a:gd name="connsiteY1184" fmla="*/ 3887869 h 6066436"/>
              <a:gd name="connsiteX1185" fmla="*/ 1398575 w 2369469"/>
              <a:gd name="connsiteY1185" fmla="*/ 3913626 h 6066436"/>
              <a:gd name="connsiteX1186" fmla="*/ 1291058 w 2369469"/>
              <a:gd name="connsiteY1186" fmla="*/ 4059971 h 6066436"/>
              <a:gd name="connsiteX1187" fmla="*/ 1290323 w 2369469"/>
              <a:gd name="connsiteY1187" fmla="*/ 4074984 h 6066436"/>
              <a:gd name="connsiteX1188" fmla="*/ 1284848 w 2369469"/>
              <a:gd name="connsiteY1188" fmla="*/ 4120806 h 6066436"/>
              <a:gd name="connsiteX1189" fmla="*/ 1372589 w 2369469"/>
              <a:gd name="connsiteY1189" fmla="*/ 4041679 h 6066436"/>
              <a:gd name="connsiteX1190" fmla="*/ 1408056 w 2369469"/>
              <a:gd name="connsiteY1190" fmla="*/ 4008788 h 6066436"/>
              <a:gd name="connsiteX1191" fmla="*/ 1473129 w 2369469"/>
              <a:gd name="connsiteY1191" fmla="*/ 3947674 h 6066436"/>
              <a:gd name="connsiteX1192" fmla="*/ 1491373 w 2369469"/>
              <a:gd name="connsiteY1192" fmla="*/ 3929821 h 6066436"/>
              <a:gd name="connsiteX1193" fmla="*/ 1417613 w 2369469"/>
              <a:gd name="connsiteY1193" fmla="*/ 3885968 h 6066436"/>
              <a:gd name="connsiteX1194" fmla="*/ 1416321 w 2369469"/>
              <a:gd name="connsiteY1194" fmla="*/ 3887846 h 6066436"/>
              <a:gd name="connsiteX1195" fmla="*/ 1492358 w 2369469"/>
              <a:gd name="connsiteY1195" fmla="*/ 3928857 h 6066436"/>
              <a:gd name="connsiteX1196" fmla="*/ 1493678 w 2369469"/>
              <a:gd name="connsiteY1196" fmla="*/ 3927565 h 6066436"/>
              <a:gd name="connsiteX1197" fmla="*/ 2177238 w 2369469"/>
              <a:gd name="connsiteY1197" fmla="*/ 3884009 h 6066436"/>
              <a:gd name="connsiteX1198" fmla="*/ 2144091 w 2369469"/>
              <a:gd name="connsiteY1198" fmla="*/ 3929074 h 6066436"/>
              <a:gd name="connsiteX1199" fmla="*/ 2152723 w 2369469"/>
              <a:gd name="connsiteY1199" fmla="*/ 3918877 h 6066436"/>
              <a:gd name="connsiteX1200" fmla="*/ 1554192 w 2369469"/>
              <a:gd name="connsiteY1200" fmla="*/ 3873256 h 6066436"/>
              <a:gd name="connsiteX1201" fmla="*/ 1497263 w 2369469"/>
              <a:gd name="connsiteY1201" fmla="*/ 3928753 h 6066436"/>
              <a:gd name="connsiteX1202" fmla="*/ 1513359 w 2369469"/>
              <a:gd name="connsiteY1202" fmla="*/ 3938290 h 6066436"/>
              <a:gd name="connsiteX1203" fmla="*/ 2246296 w 2369469"/>
              <a:gd name="connsiteY1203" fmla="*/ 3868813 h 6066436"/>
              <a:gd name="connsiteX1204" fmla="*/ 2238889 w 2369469"/>
              <a:gd name="connsiteY1204" fmla="*/ 3885427 h 6066436"/>
              <a:gd name="connsiteX1205" fmla="*/ 2230694 w 2369469"/>
              <a:gd name="connsiteY1205" fmla="*/ 3914007 h 6066436"/>
              <a:gd name="connsiteX1206" fmla="*/ 2204431 w 2369469"/>
              <a:gd name="connsiteY1206" fmla="*/ 4007905 h 6066436"/>
              <a:gd name="connsiteX1207" fmla="*/ 2200091 w 2369469"/>
              <a:gd name="connsiteY1207" fmla="*/ 4020746 h 6066436"/>
              <a:gd name="connsiteX1208" fmla="*/ 2195076 w 2369469"/>
              <a:gd name="connsiteY1208" fmla="*/ 4038235 h 6066436"/>
              <a:gd name="connsiteX1209" fmla="*/ 2175516 w 2369469"/>
              <a:gd name="connsiteY1209" fmla="*/ 4093455 h 6066436"/>
              <a:gd name="connsiteX1210" fmla="*/ 2161761 w 2369469"/>
              <a:gd name="connsiteY1210" fmla="*/ 4134153 h 6066436"/>
              <a:gd name="connsiteX1211" fmla="*/ 2180987 w 2369469"/>
              <a:gd name="connsiteY1211" fmla="*/ 4086764 h 6066436"/>
              <a:gd name="connsiteX1212" fmla="*/ 1564296 w 2369469"/>
              <a:gd name="connsiteY1212" fmla="*/ 3863407 h 6066436"/>
              <a:gd name="connsiteX1213" fmla="*/ 1561483 w 2369469"/>
              <a:gd name="connsiteY1213" fmla="*/ 3866149 h 6066436"/>
              <a:gd name="connsiteX1214" fmla="*/ 1515693 w 2369469"/>
              <a:gd name="connsiteY1214" fmla="*/ 3939672 h 6066436"/>
              <a:gd name="connsiteX1215" fmla="*/ 1579218 w 2369469"/>
              <a:gd name="connsiteY1215" fmla="*/ 3977310 h 6066436"/>
              <a:gd name="connsiteX1216" fmla="*/ 1622734 w 2369469"/>
              <a:gd name="connsiteY1216" fmla="*/ 4005311 h 6066436"/>
              <a:gd name="connsiteX1217" fmla="*/ 1577373 w 2369469"/>
              <a:gd name="connsiteY1217" fmla="*/ 3976517 h 6066436"/>
              <a:gd name="connsiteX1218" fmla="*/ 1515357 w 2369469"/>
              <a:gd name="connsiteY1218" fmla="*/ 3940212 h 6066436"/>
              <a:gd name="connsiteX1219" fmla="*/ 1514465 w 2369469"/>
              <a:gd name="connsiteY1219" fmla="*/ 3941644 h 6066436"/>
              <a:gd name="connsiteX1220" fmla="*/ 1576894 w 2369469"/>
              <a:gd name="connsiteY1220" fmla="*/ 3977921 h 6066436"/>
              <a:gd name="connsiteX1221" fmla="*/ 1774713 w 2369469"/>
              <a:gd name="connsiteY1221" fmla="*/ 4115685 h 6066436"/>
              <a:gd name="connsiteX1222" fmla="*/ 1868523 w 2369469"/>
              <a:gd name="connsiteY1222" fmla="*/ 4203091 h 6066436"/>
              <a:gd name="connsiteX1223" fmla="*/ 1868523 w 2369469"/>
              <a:gd name="connsiteY1223" fmla="*/ 4203079 h 6066436"/>
              <a:gd name="connsiteX1224" fmla="*/ 1775144 w 2369469"/>
              <a:gd name="connsiteY1224" fmla="*/ 4115646 h 6066436"/>
              <a:gd name="connsiteX1225" fmla="*/ 1652491 w 2369469"/>
              <a:gd name="connsiteY1225" fmla="*/ 4024459 h 6066436"/>
              <a:gd name="connsiteX1226" fmla="*/ 1622734 w 2369469"/>
              <a:gd name="connsiteY1226" fmla="*/ 4005311 h 6066436"/>
              <a:gd name="connsiteX1227" fmla="*/ 1650925 w 2369469"/>
              <a:gd name="connsiteY1227" fmla="*/ 4023207 h 6066436"/>
              <a:gd name="connsiteX1228" fmla="*/ 1868523 w 2369469"/>
              <a:gd name="connsiteY1228" fmla="*/ 4202921 h 6066436"/>
              <a:gd name="connsiteX1229" fmla="*/ 1868582 w 2369469"/>
              <a:gd name="connsiteY1229" fmla="*/ 4202347 h 6066436"/>
              <a:gd name="connsiteX1230" fmla="*/ 1868523 w 2369469"/>
              <a:gd name="connsiteY1230" fmla="*/ 4200416 h 6066436"/>
              <a:gd name="connsiteX1231" fmla="*/ 1868805 w 2369469"/>
              <a:gd name="connsiteY1231" fmla="*/ 4200163 h 6066436"/>
              <a:gd name="connsiteX1232" fmla="*/ 1868867 w 2369469"/>
              <a:gd name="connsiteY1232" fmla="*/ 4199552 h 6066436"/>
              <a:gd name="connsiteX1233" fmla="*/ 1816550 w 2369469"/>
              <a:gd name="connsiteY1233" fmla="*/ 4117995 h 6066436"/>
              <a:gd name="connsiteX1234" fmla="*/ 1742965 w 2369469"/>
              <a:gd name="connsiteY1234" fmla="*/ 4028784 h 6066436"/>
              <a:gd name="connsiteX1235" fmla="*/ 1707251 w 2369469"/>
              <a:gd name="connsiteY1235" fmla="*/ 3992559 h 6066436"/>
              <a:gd name="connsiteX1236" fmla="*/ 1644479 w 2369469"/>
              <a:gd name="connsiteY1236" fmla="*/ 3931235 h 6066436"/>
              <a:gd name="connsiteX1237" fmla="*/ 1625381 w 2369469"/>
              <a:gd name="connsiteY1237" fmla="*/ 3914496 h 6066436"/>
              <a:gd name="connsiteX1238" fmla="*/ 1296780 w 2369469"/>
              <a:gd name="connsiteY1238" fmla="*/ 3841306 h 6066436"/>
              <a:gd name="connsiteX1239" fmla="*/ 1233381 w 2369469"/>
              <a:gd name="connsiteY1239" fmla="*/ 4022855 h 6066436"/>
              <a:gd name="connsiteX1240" fmla="*/ 1213764 w 2369469"/>
              <a:gd name="connsiteY1240" fmla="*/ 4071996 h 6066436"/>
              <a:gd name="connsiteX1241" fmla="*/ 1199166 w 2369469"/>
              <a:gd name="connsiteY1241" fmla="*/ 4112697 h 6066436"/>
              <a:gd name="connsiteX1242" fmla="*/ 1186825 w 2369469"/>
              <a:gd name="connsiteY1242" fmla="*/ 4141123 h 6066436"/>
              <a:gd name="connsiteX1243" fmla="*/ 1174695 w 2369469"/>
              <a:gd name="connsiteY1243" fmla="*/ 4174022 h 6066436"/>
              <a:gd name="connsiteX1244" fmla="*/ 1255238 w 2369469"/>
              <a:gd name="connsiteY1244" fmla="*/ 3994222 h 6066436"/>
              <a:gd name="connsiteX1245" fmla="*/ 1294341 w 2369469"/>
              <a:gd name="connsiteY1245" fmla="*/ 3892911 h 6066436"/>
              <a:gd name="connsiteX1246" fmla="*/ 1296822 w 2369469"/>
              <a:gd name="connsiteY1246" fmla="*/ 3840416 h 6066436"/>
              <a:gd name="connsiteX1247" fmla="*/ 1224572 w 2369469"/>
              <a:gd name="connsiteY1247" fmla="*/ 4041861 h 6066436"/>
              <a:gd name="connsiteX1248" fmla="*/ 1234438 w 2369469"/>
              <a:gd name="connsiteY1248" fmla="*/ 4017180 h 6066436"/>
              <a:gd name="connsiteX1249" fmla="*/ 1296809 w 2369469"/>
              <a:gd name="connsiteY1249" fmla="*/ 3840690 h 6066436"/>
              <a:gd name="connsiteX1250" fmla="*/ 2255227 w 2369469"/>
              <a:gd name="connsiteY1250" fmla="*/ 3839008 h 6066436"/>
              <a:gd name="connsiteX1251" fmla="*/ 2244290 w 2369469"/>
              <a:gd name="connsiteY1251" fmla="*/ 3865398 h 6066436"/>
              <a:gd name="connsiteX1252" fmla="*/ 2242136 w 2369469"/>
              <a:gd name="connsiteY1252" fmla="*/ 3873100 h 6066436"/>
              <a:gd name="connsiteX1253" fmla="*/ 2242098 w 2369469"/>
              <a:gd name="connsiteY1253" fmla="*/ 3873272 h 6066436"/>
              <a:gd name="connsiteX1254" fmla="*/ 2251069 w 2369469"/>
              <a:gd name="connsiteY1254" fmla="*/ 3852883 h 6066436"/>
              <a:gd name="connsiteX1255" fmla="*/ 1320766 w 2369469"/>
              <a:gd name="connsiteY1255" fmla="*/ 3839004 h 6066436"/>
              <a:gd name="connsiteX1256" fmla="*/ 1299131 w 2369469"/>
              <a:gd name="connsiteY1256" fmla="*/ 3895113 h 6066436"/>
              <a:gd name="connsiteX1257" fmla="*/ 1291389 w 2369469"/>
              <a:gd name="connsiteY1257" fmla="*/ 4053224 h 6066436"/>
              <a:gd name="connsiteX1258" fmla="*/ 1396383 w 2369469"/>
              <a:gd name="connsiteY1258" fmla="*/ 3909869 h 6066436"/>
              <a:gd name="connsiteX1259" fmla="*/ 1412854 w 2369469"/>
              <a:gd name="connsiteY1259" fmla="*/ 3885976 h 6066436"/>
              <a:gd name="connsiteX1260" fmla="*/ 1400888 w 2369469"/>
              <a:gd name="connsiteY1260" fmla="*/ 3879522 h 6066436"/>
              <a:gd name="connsiteX1261" fmla="*/ 1321904 w 2369469"/>
              <a:gd name="connsiteY1261" fmla="*/ 3836053 h 6066436"/>
              <a:gd name="connsiteX1262" fmla="*/ 1321436 w 2369469"/>
              <a:gd name="connsiteY1262" fmla="*/ 3837265 h 6066436"/>
              <a:gd name="connsiteX1263" fmla="*/ 1404136 w 2369469"/>
              <a:gd name="connsiteY1263" fmla="*/ 3881068 h 6066436"/>
              <a:gd name="connsiteX1264" fmla="*/ 1412872 w 2369469"/>
              <a:gd name="connsiteY1264" fmla="*/ 3885950 h 6066436"/>
              <a:gd name="connsiteX1265" fmla="*/ 1414160 w 2369469"/>
              <a:gd name="connsiteY1265" fmla="*/ 3884080 h 6066436"/>
              <a:gd name="connsiteX1266" fmla="*/ 1402562 w 2369469"/>
              <a:gd name="connsiteY1266" fmla="*/ 3877737 h 6066436"/>
              <a:gd name="connsiteX1267" fmla="*/ 1302396 w 2369469"/>
              <a:gd name="connsiteY1267" fmla="*/ 3825971 h 6066436"/>
              <a:gd name="connsiteX1268" fmla="*/ 1302218 w 2369469"/>
              <a:gd name="connsiteY1268" fmla="*/ 3829625 h 6066436"/>
              <a:gd name="connsiteX1269" fmla="*/ 1302334 w 2369469"/>
              <a:gd name="connsiteY1269" fmla="*/ 3829684 h 6066436"/>
              <a:gd name="connsiteX1270" fmla="*/ 1299950 w 2369469"/>
              <a:gd name="connsiteY1270" fmla="*/ 3878380 h 6066436"/>
              <a:gd name="connsiteX1271" fmla="*/ 1316065 w 2369469"/>
              <a:gd name="connsiteY1271" fmla="*/ 3836627 h 6066436"/>
              <a:gd name="connsiteX1272" fmla="*/ 1302334 w 2369469"/>
              <a:gd name="connsiteY1272" fmla="*/ 3829684 h 6066436"/>
              <a:gd name="connsiteX1273" fmla="*/ 1302455 w 2369469"/>
              <a:gd name="connsiteY1273" fmla="*/ 3827212 h 6066436"/>
              <a:gd name="connsiteX1274" fmla="*/ 1316772 w 2369469"/>
              <a:gd name="connsiteY1274" fmla="*/ 3834795 h 6066436"/>
              <a:gd name="connsiteX1275" fmla="*/ 1317221 w 2369469"/>
              <a:gd name="connsiteY1275" fmla="*/ 3833633 h 6066436"/>
              <a:gd name="connsiteX1276" fmla="*/ 1302064 w 2369469"/>
              <a:gd name="connsiteY1276" fmla="*/ 3825800 h 6066436"/>
              <a:gd name="connsiteX1277" fmla="*/ 1300927 w 2369469"/>
              <a:gd name="connsiteY1277" fmla="*/ 3828972 h 6066436"/>
              <a:gd name="connsiteX1278" fmla="*/ 1300947 w 2369469"/>
              <a:gd name="connsiteY1278" fmla="*/ 3828982 h 6066436"/>
              <a:gd name="connsiteX1279" fmla="*/ 1302070 w 2369469"/>
              <a:gd name="connsiteY1279" fmla="*/ 3825803 h 6066436"/>
              <a:gd name="connsiteX1280" fmla="*/ 1295637 w 2369469"/>
              <a:gd name="connsiteY1280" fmla="*/ 3823144 h 6066436"/>
              <a:gd name="connsiteX1281" fmla="*/ 1255672 w 2369469"/>
              <a:gd name="connsiteY1281" fmla="*/ 3948244 h 6066436"/>
              <a:gd name="connsiteX1282" fmla="*/ 1297202 w 2369469"/>
              <a:gd name="connsiteY1282" fmla="*/ 3832376 h 6066436"/>
              <a:gd name="connsiteX1283" fmla="*/ 1297446 w 2369469"/>
              <a:gd name="connsiteY1283" fmla="*/ 3827212 h 6066436"/>
              <a:gd name="connsiteX1284" fmla="*/ 1298807 w 2369469"/>
              <a:gd name="connsiteY1284" fmla="*/ 3827900 h 6066436"/>
              <a:gd name="connsiteX1285" fmla="*/ 1299951 w 2369469"/>
              <a:gd name="connsiteY1285" fmla="*/ 3824708 h 6066436"/>
              <a:gd name="connsiteX1286" fmla="*/ 1299950 w 2369469"/>
              <a:gd name="connsiteY1286" fmla="*/ 3824708 h 6066436"/>
              <a:gd name="connsiteX1287" fmla="*/ 1299397 w 2369469"/>
              <a:gd name="connsiteY1287" fmla="*/ 3824506 h 6066436"/>
              <a:gd name="connsiteX1288" fmla="*/ 2222643 w 2369469"/>
              <a:gd name="connsiteY1288" fmla="*/ 3816468 h 6066436"/>
              <a:gd name="connsiteX1289" fmla="*/ 2215361 w 2369469"/>
              <a:gd name="connsiteY1289" fmla="*/ 3829784 h 6066436"/>
              <a:gd name="connsiteX1290" fmla="*/ 2216289 w 2369469"/>
              <a:gd name="connsiteY1290" fmla="*/ 3828465 h 6066436"/>
              <a:gd name="connsiteX1291" fmla="*/ 2225807 w 2369469"/>
              <a:gd name="connsiteY1291" fmla="*/ 3810797 h 6066436"/>
              <a:gd name="connsiteX1292" fmla="*/ 2216250 w 2369469"/>
              <a:gd name="connsiteY1292" fmla="*/ 3828895 h 6066436"/>
              <a:gd name="connsiteX1293" fmla="*/ 2214399 w 2369469"/>
              <a:gd name="connsiteY1293" fmla="*/ 3831544 h 6066436"/>
              <a:gd name="connsiteX1294" fmla="*/ 2210262 w 2369469"/>
              <a:gd name="connsiteY1294" fmla="*/ 3839110 h 6066436"/>
              <a:gd name="connsiteX1295" fmla="*/ 2187237 w 2369469"/>
              <a:gd name="connsiteY1295" fmla="*/ 3870414 h 6066436"/>
              <a:gd name="connsiteX1296" fmla="*/ 2152513 w 2369469"/>
              <a:gd name="connsiteY1296" fmla="*/ 3920105 h 6066436"/>
              <a:gd name="connsiteX1297" fmla="*/ 2137941 w 2369469"/>
              <a:gd name="connsiteY1297" fmla="*/ 3937435 h 6066436"/>
              <a:gd name="connsiteX1298" fmla="*/ 2122754 w 2369469"/>
              <a:gd name="connsiteY1298" fmla="*/ 3958084 h 6066436"/>
              <a:gd name="connsiteX1299" fmla="*/ 2097180 w 2369469"/>
              <a:gd name="connsiteY1299" fmla="*/ 3985912 h 6066436"/>
              <a:gd name="connsiteX1300" fmla="*/ 2074347 w 2369469"/>
              <a:gd name="connsiteY1300" fmla="*/ 4013066 h 6066436"/>
              <a:gd name="connsiteX1301" fmla="*/ 2039012 w 2369469"/>
              <a:gd name="connsiteY1301" fmla="*/ 4049204 h 6066436"/>
              <a:gd name="connsiteX1302" fmla="*/ 2010824 w 2369469"/>
              <a:gd name="connsiteY1302" fmla="*/ 4079876 h 6066436"/>
              <a:gd name="connsiteX1303" fmla="*/ 1993808 w 2369469"/>
              <a:gd name="connsiteY1303" fmla="*/ 4095436 h 6066436"/>
              <a:gd name="connsiteX1304" fmla="*/ 1981452 w 2369469"/>
              <a:gd name="connsiteY1304" fmla="*/ 4108073 h 6066436"/>
              <a:gd name="connsiteX1305" fmla="*/ 1880849 w 2369469"/>
              <a:gd name="connsiteY1305" fmla="*/ 4198826 h 6066436"/>
              <a:gd name="connsiteX1306" fmla="*/ 1969612 w 2369469"/>
              <a:gd name="connsiteY1306" fmla="*/ 4151300 h 6066436"/>
              <a:gd name="connsiteX1307" fmla="*/ 2018423 w 2369469"/>
              <a:gd name="connsiteY1307" fmla="*/ 4120652 h 6066436"/>
              <a:gd name="connsiteX1308" fmla="*/ 2056690 w 2369469"/>
              <a:gd name="connsiteY1308" fmla="*/ 4096157 h 6066436"/>
              <a:gd name="connsiteX1309" fmla="*/ 2126079 w 2369469"/>
              <a:gd name="connsiteY1309" fmla="*/ 4041953 h 6066436"/>
              <a:gd name="connsiteX1310" fmla="*/ 2181613 w 2369469"/>
              <a:gd name="connsiteY1310" fmla="*/ 3987515 h 6066436"/>
              <a:gd name="connsiteX1311" fmla="*/ 2181613 w 2369469"/>
              <a:gd name="connsiteY1311" fmla="*/ 3987515 h 6066436"/>
              <a:gd name="connsiteX1312" fmla="*/ 2179108 w 2369469"/>
              <a:gd name="connsiteY1312" fmla="*/ 3987515 h 6066436"/>
              <a:gd name="connsiteX1313" fmla="*/ 2179108 w 2369469"/>
              <a:gd name="connsiteY1313" fmla="*/ 3985010 h 6066436"/>
              <a:gd name="connsiteX1314" fmla="*/ 2261541 w 2369469"/>
              <a:gd name="connsiteY1314" fmla="*/ 3784299 h 6066436"/>
              <a:gd name="connsiteX1315" fmla="*/ 2229909 w 2369469"/>
              <a:gd name="connsiteY1315" fmla="*/ 3895544 h 6066436"/>
              <a:gd name="connsiteX1316" fmla="*/ 2225902 w 2369469"/>
              <a:gd name="connsiteY1316" fmla="*/ 3907377 h 6066436"/>
              <a:gd name="connsiteX1317" fmla="*/ 2230106 w 2369469"/>
              <a:gd name="connsiteY1317" fmla="*/ 3899603 h 6066436"/>
              <a:gd name="connsiteX1318" fmla="*/ 2228576 w 2369469"/>
              <a:gd name="connsiteY1318" fmla="*/ 3903293 h 6066436"/>
              <a:gd name="connsiteX1319" fmla="*/ 2225287 w 2369469"/>
              <a:gd name="connsiteY1319" fmla="*/ 3909193 h 6066436"/>
              <a:gd name="connsiteX1320" fmla="*/ 2224845 w 2369469"/>
              <a:gd name="connsiteY1320" fmla="*/ 3910498 h 6066436"/>
              <a:gd name="connsiteX1321" fmla="*/ 2228890 w 2369469"/>
              <a:gd name="connsiteY1321" fmla="*/ 3903293 h 6066436"/>
              <a:gd name="connsiteX1322" fmla="*/ 2239667 w 2369469"/>
              <a:gd name="connsiteY1322" fmla="*/ 3878799 h 6066436"/>
              <a:gd name="connsiteX1323" fmla="*/ 2240989 w 2369469"/>
              <a:gd name="connsiteY1323" fmla="*/ 3873365 h 6066436"/>
              <a:gd name="connsiteX1324" fmla="*/ 2230142 w 2369469"/>
              <a:gd name="connsiteY1324" fmla="*/ 3899537 h 6066436"/>
              <a:gd name="connsiteX1325" fmla="*/ 2230106 w 2369469"/>
              <a:gd name="connsiteY1325" fmla="*/ 3899603 h 6066436"/>
              <a:gd name="connsiteX1326" fmla="*/ 2240997 w 2369469"/>
              <a:gd name="connsiteY1326" fmla="*/ 3873332 h 6066436"/>
              <a:gd name="connsiteX1327" fmla="*/ 2251692 w 2369469"/>
              <a:gd name="connsiteY1327" fmla="*/ 3829373 h 6066436"/>
              <a:gd name="connsiteX1328" fmla="*/ 2269280 w 2369469"/>
              <a:gd name="connsiteY1328" fmla="*/ 3757080 h 6066436"/>
              <a:gd name="connsiteX1329" fmla="*/ 2262774 w 2369469"/>
              <a:gd name="connsiteY1329" fmla="*/ 3783819 h 6066436"/>
              <a:gd name="connsiteX1330" fmla="*/ 2266708 w 2369469"/>
              <a:gd name="connsiteY1330" fmla="*/ 3766126 h 6066436"/>
              <a:gd name="connsiteX1331" fmla="*/ 2272455 w 2369469"/>
              <a:gd name="connsiteY1331" fmla="*/ 3734348 h 6066436"/>
              <a:gd name="connsiteX1332" fmla="*/ 2237970 w 2369469"/>
              <a:gd name="connsiteY1332" fmla="*/ 3859617 h 6066436"/>
              <a:gd name="connsiteX1333" fmla="*/ 2216863 w 2369469"/>
              <a:gd name="connsiteY1333" fmla="*/ 3924089 h 6066436"/>
              <a:gd name="connsiteX1334" fmla="*/ 2217990 w 2369469"/>
              <a:gd name="connsiteY1334" fmla="*/ 3922004 h 6066436"/>
              <a:gd name="connsiteX1335" fmla="*/ 2238596 w 2369469"/>
              <a:gd name="connsiteY1335" fmla="*/ 3859226 h 6066436"/>
              <a:gd name="connsiteX1336" fmla="*/ 2272102 w 2369469"/>
              <a:gd name="connsiteY1336" fmla="*/ 3735964 h 6066436"/>
              <a:gd name="connsiteX1337" fmla="*/ 2274289 w 2369469"/>
              <a:gd name="connsiteY1337" fmla="*/ 3722014 h 6066436"/>
              <a:gd name="connsiteX1338" fmla="*/ 2238161 w 2369469"/>
              <a:gd name="connsiteY1338" fmla="*/ 3788088 h 6066436"/>
              <a:gd name="connsiteX1339" fmla="*/ 2187385 w 2369469"/>
              <a:gd name="connsiteY1339" fmla="*/ 3977164 h 6066436"/>
              <a:gd name="connsiteX1340" fmla="*/ 2186465 w 2369469"/>
              <a:gd name="connsiteY1340" fmla="*/ 3978814 h 6066436"/>
              <a:gd name="connsiteX1341" fmla="*/ 2186436 w 2369469"/>
              <a:gd name="connsiteY1341" fmla="*/ 3978922 h 6066436"/>
              <a:gd name="connsiteX1342" fmla="*/ 2187350 w 2369469"/>
              <a:gd name="connsiteY1342" fmla="*/ 3977293 h 6066436"/>
              <a:gd name="connsiteX1343" fmla="*/ 2187385 w 2369469"/>
              <a:gd name="connsiteY1343" fmla="*/ 3977164 h 6066436"/>
              <a:gd name="connsiteX1344" fmla="*/ 2213075 w 2369469"/>
              <a:gd name="connsiteY1344" fmla="*/ 3931092 h 6066436"/>
              <a:gd name="connsiteX1345" fmla="*/ 2207539 w 2369469"/>
              <a:gd name="connsiteY1345" fmla="*/ 3941328 h 6066436"/>
              <a:gd name="connsiteX1346" fmla="*/ 2213335 w 2369469"/>
              <a:gd name="connsiteY1346" fmla="*/ 3931003 h 6066436"/>
              <a:gd name="connsiteX1347" fmla="*/ 2213639 w 2369469"/>
              <a:gd name="connsiteY1347" fmla="*/ 3930081 h 6066436"/>
              <a:gd name="connsiteX1348" fmla="*/ 2213075 w 2369469"/>
              <a:gd name="connsiteY1348" fmla="*/ 3931092 h 6066436"/>
              <a:gd name="connsiteX1349" fmla="*/ 2213666 w 2369469"/>
              <a:gd name="connsiteY1349" fmla="*/ 3930001 h 6066436"/>
              <a:gd name="connsiteX1350" fmla="*/ 2233817 w 2369469"/>
              <a:gd name="connsiteY1350" fmla="*/ 3868932 h 6066436"/>
              <a:gd name="connsiteX1351" fmla="*/ 2274289 w 2369469"/>
              <a:gd name="connsiteY1351" fmla="*/ 3722014 h 6066436"/>
              <a:gd name="connsiteX1352" fmla="*/ 2277224 w 2369469"/>
              <a:gd name="connsiteY1352" fmla="*/ 3718821 h 6066436"/>
              <a:gd name="connsiteX1353" fmla="*/ 2266708 w 2369469"/>
              <a:gd name="connsiteY1353" fmla="*/ 3766126 h 6066436"/>
              <a:gd name="connsiteX1354" fmla="*/ 2265473 w 2369469"/>
              <a:gd name="connsiteY1354" fmla="*/ 3770470 h 6066436"/>
              <a:gd name="connsiteX1355" fmla="*/ 2257962 w 2369469"/>
              <a:gd name="connsiteY1355" fmla="*/ 3803599 h 6066436"/>
              <a:gd name="connsiteX1356" fmla="*/ 2262774 w 2369469"/>
              <a:gd name="connsiteY1356" fmla="*/ 3783819 h 6066436"/>
              <a:gd name="connsiteX1357" fmla="*/ 2245988 w 2369469"/>
              <a:gd name="connsiteY1357" fmla="*/ 3859329 h 6066436"/>
              <a:gd name="connsiteX1358" fmla="*/ 2244300 w 2369469"/>
              <a:gd name="connsiteY1358" fmla="*/ 3865362 h 6066436"/>
              <a:gd name="connsiteX1359" fmla="*/ 2255233 w 2369469"/>
              <a:gd name="connsiteY1359" fmla="*/ 3838989 h 6066436"/>
              <a:gd name="connsiteX1360" fmla="*/ 2261764 w 2369469"/>
              <a:gd name="connsiteY1360" fmla="*/ 3817194 h 6066436"/>
              <a:gd name="connsiteX1361" fmla="*/ 2266511 w 2369469"/>
              <a:gd name="connsiteY1361" fmla="*/ 3803835 h 6066436"/>
              <a:gd name="connsiteX1362" fmla="*/ 2278810 w 2369469"/>
              <a:gd name="connsiteY1362" fmla="*/ 3744301 h 6066436"/>
              <a:gd name="connsiteX1363" fmla="*/ 2279297 w 2369469"/>
              <a:gd name="connsiteY1363" fmla="*/ 3739548 h 6066436"/>
              <a:gd name="connsiteX1364" fmla="*/ 2279292 w 2369469"/>
              <a:gd name="connsiteY1364" fmla="*/ 3709511 h 6066436"/>
              <a:gd name="connsiteX1365" fmla="*/ 2277092 w 2369469"/>
              <a:gd name="connsiteY1365" fmla="*/ 3717503 h 6066436"/>
              <a:gd name="connsiteX1366" fmla="*/ 2277100 w 2369469"/>
              <a:gd name="connsiteY1366" fmla="*/ 3717578 h 6066436"/>
              <a:gd name="connsiteX1367" fmla="*/ 2279291 w 2369469"/>
              <a:gd name="connsiteY1367" fmla="*/ 3709518 h 6066436"/>
              <a:gd name="connsiteX1368" fmla="*/ 2279296 w 2369469"/>
              <a:gd name="connsiteY1368" fmla="*/ 3709494 h 6066436"/>
              <a:gd name="connsiteX1369" fmla="*/ 2279294 w 2369469"/>
              <a:gd name="connsiteY1369" fmla="*/ 3709498 h 6066436"/>
              <a:gd name="connsiteX1370" fmla="*/ 2279292 w 2369469"/>
              <a:gd name="connsiteY1370" fmla="*/ 3709501 h 6066436"/>
              <a:gd name="connsiteX1371" fmla="*/ 896920 w 2369469"/>
              <a:gd name="connsiteY1371" fmla="*/ 3685672 h 6066436"/>
              <a:gd name="connsiteX1372" fmla="*/ 735448 w 2369469"/>
              <a:gd name="connsiteY1372" fmla="*/ 3772869 h 6066436"/>
              <a:gd name="connsiteX1373" fmla="*/ 799766 w 2369469"/>
              <a:gd name="connsiteY1373" fmla="*/ 3738596 h 6066436"/>
              <a:gd name="connsiteX1374" fmla="*/ 729971 w 2369469"/>
              <a:gd name="connsiteY1374" fmla="*/ 3776609 h 6066436"/>
              <a:gd name="connsiteX1375" fmla="*/ 303138 w 2369469"/>
              <a:gd name="connsiteY1375" fmla="*/ 3987631 h 6066436"/>
              <a:gd name="connsiteX1376" fmla="*/ 147714 w 2369469"/>
              <a:gd name="connsiteY1376" fmla="*/ 4059030 h 6066436"/>
              <a:gd name="connsiteX1377" fmla="*/ 388388 w 2369469"/>
              <a:gd name="connsiteY1377" fmla="*/ 4195446 h 6066436"/>
              <a:gd name="connsiteX1378" fmla="*/ 608021 w 2369469"/>
              <a:gd name="connsiteY1378" fmla="*/ 4325965 h 6066436"/>
              <a:gd name="connsiteX1379" fmla="*/ 681212 w 2369469"/>
              <a:gd name="connsiteY1379" fmla="*/ 4372990 h 6066436"/>
              <a:gd name="connsiteX1380" fmla="*/ 804995 w 2369469"/>
              <a:gd name="connsiteY1380" fmla="*/ 4452180 h 6066436"/>
              <a:gd name="connsiteX1381" fmla="*/ 981851 w 2369469"/>
              <a:gd name="connsiteY1381" fmla="*/ 4578630 h 6066436"/>
              <a:gd name="connsiteX1382" fmla="*/ 984305 w 2369469"/>
              <a:gd name="connsiteY1382" fmla="*/ 4455950 h 6066436"/>
              <a:gd name="connsiteX1383" fmla="*/ 984355 w 2369469"/>
              <a:gd name="connsiteY1383" fmla="*/ 4453394 h 6066436"/>
              <a:gd name="connsiteX1384" fmla="*/ 979476 w 2369469"/>
              <a:gd name="connsiteY1384" fmla="*/ 4295823 h 6066436"/>
              <a:gd name="connsiteX1385" fmla="*/ 979115 w 2369469"/>
              <a:gd name="connsiteY1385" fmla="*/ 4284173 h 6066436"/>
              <a:gd name="connsiteX1386" fmla="*/ 979116 w 2369469"/>
              <a:gd name="connsiteY1386" fmla="*/ 4284178 h 6066436"/>
              <a:gd name="connsiteX1387" fmla="*/ 978759 w 2369469"/>
              <a:gd name="connsiteY1387" fmla="*/ 4272662 h 6066436"/>
              <a:gd name="connsiteX1388" fmla="*/ 978403 w 2369469"/>
              <a:gd name="connsiteY1388" fmla="*/ 4268627 h 6066436"/>
              <a:gd name="connsiteX1389" fmla="*/ 978407 w 2369469"/>
              <a:gd name="connsiteY1389" fmla="*/ 4268704 h 6066436"/>
              <a:gd name="connsiteX1390" fmla="*/ 962127 w 2369469"/>
              <a:gd name="connsiteY1390" fmla="*/ 4084259 h 6066436"/>
              <a:gd name="connsiteX1391" fmla="*/ 896691 w 2369469"/>
              <a:gd name="connsiteY1391" fmla="*/ 3686947 h 6066436"/>
              <a:gd name="connsiteX1392" fmla="*/ 799766 w 2369469"/>
              <a:gd name="connsiteY1392" fmla="*/ 3738596 h 6066436"/>
              <a:gd name="connsiteX1393" fmla="*/ 896922 w 2369469"/>
              <a:gd name="connsiteY1393" fmla="*/ 3685681 h 6066436"/>
              <a:gd name="connsiteX1394" fmla="*/ 899363 w 2369469"/>
              <a:gd name="connsiteY1394" fmla="*/ 3685334 h 6066436"/>
              <a:gd name="connsiteX1395" fmla="*/ 937197 w 2369469"/>
              <a:gd name="connsiteY1395" fmla="*/ 3886269 h 6066436"/>
              <a:gd name="connsiteX1396" fmla="*/ 964631 w 2369469"/>
              <a:gd name="connsiteY1396" fmla="*/ 4081755 h 6066436"/>
              <a:gd name="connsiteX1397" fmla="*/ 970809 w 2369469"/>
              <a:gd name="connsiteY1397" fmla="*/ 4151742 h 6066436"/>
              <a:gd name="connsiteX1398" fmla="*/ 974313 w 2369469"/>
              <a:gd name="connsiteY1398" fmla="*/ 4179273 h 6066436"/>
              <a:gd name="connsiteX1399" fmla="*/ 975471 w 2369469"/>
              <a:gd name="connsiteY1399" fmla="*/ 4204566 h 6066436"/>
              <a:gd name="connsiteX1400" fmla="*/ 981264 w 2369469"/>
              <a:gd name="connsiteY1400" fmla="*/ 4270196 h 6066436"/>
              <a:gd name="connsiteX1401" fmla="*/ 986860 w 2369469"/>
              <a:gd name="connsiteY1401" fmla="*/ 4450889 h 6066436"/>
              <a:gd name="connsiteX1402" fmla="*/ 986826 w 2369469"/>
              <a:gd name="connsiteY1402" fmla="*/ 4452617 h 6066436"/>
              <a:gd name="connsiteX1403" fmla="*/ 986861 w 2369469"/>
              <a:gd name="connsiteY1403" fmla="*/ 4453394 h 6066436"/>
              <a:gd name="connsiteX1404" fmla="*/ 984459 w 2369469"/>
              <a:gd name="connsiteY1404" fmla="*/ 4575917 h 6066436"/>
              <a:gd name="connsiteX1405" fmla="*/ 1075935 w 2369469"/>
              <a:gd name="connsiteY1405" fmla="*/ 4392145 h 6066436"/>
              <a:gd name="connsiteX1406" fmla="*/ 1179966 w 2369469"/>
              <a:gd name="connsiteY1406" fmla="*/ 4151176 h 6066436"/>
              <a:gd name="connsiteX1407" fmla="*/ 1229325 w 2369469"/>
              <a:gd name="connsiteY1407" fmla="*/ 4020551 h 6066436"/>
              <a:gd name="connsiteX1408" fmla="*/ 1293921 w 2369469"/>
              <a:gd name="connsiteY1408" fmla="*/ 3822522 h 6066436"/>
              <a:gd name="connsiteX1409" fmla="*/ 1183473 w 2369469"/>
              <a:gd name="connsiteY1409" fmla="*/ 3782515 h 6066436"/>
              <a:gd name="connsiteX1410" fmla="*/ 1151177 w 2369469"/>
              <a:gd name="connsiteY1410" fmla="*/ 3771071 h 6066436"/>
              <a:gd name="connsiteX1411" fmla="*/ 1013591 w 2369469"/>
              <a:gd name="connsiteY1411" fmla="*/ 3723618 h 6066436"/>
              <a:gd name="connsiteX1412" fmla="*/ 988534 w 2369469"/>
              <a:gd name="connsiteY1412" fmla="*/ 3715037 h 6066436"/>
              <a:gd name="connsiteX1413" fmla="*/ 899221 w 2369469"/>
              <a:gd name="connsiteY1413" fmla="*/ 3681907 h 6066436"/>
              <a:gd name="connsiteX1414" fmla="*/ 899196 w 2369469"/>
              <a:gd name="connsiteY1414" fmla="*/ 3681938 h 6066436"/>
              <a:gd name="connsiteX1415" fmla="*/ 899196 w 2369469"/>
              <a:gd name="connsiteY1415" fmla="*/ 3681939 h 6066436"/>
              <a:gd name="connsiteX1416" fmla="*/ 1599561 w 2369469"/>
              <a:gd name="connsiteY1416" fmla="*/ 3610802 h 6066436"/>
              <a:gd name="connsiteX1417" fmla="*/ 1504125 w 2369469"/>
              <a:gd name="connsiteY1417" fmla="*/ 3760290 h 6066436"/>
              <a:gd name="connsiteX1418" fmla="*/ 1418186 w 2369469"/>
              <a:gd name="connsiteY1418" fmla="*/ 3885136 h 6066436"/>
              <a:gd name="connsiteX1419" fmla="*/ 1494201 w 2369469"/>
              <a:gd name="connsiteY1419" fmla="*/ 3927052 h 6066436"/>
              <a:gd name="connsiteX1420" fmla="*/ 1562944 w 2369469"/>
              <a:gd name="connsiteY1420" fmla="*/ 3859778 h 6066436"/>
              <a:gd name="connsiteX1421" fmla="*/ 1562946 w 2369469"/>
              <a:gd name="connsiteY1421" fmla="*/ 3859774 h 6066436"/>
              <a:gd name="connsiteX1422" fmla="*/ 1562947 w 2369469"/>
              <a:gd name="connsiteY1422" fmla="*/ 3859774 h 6066436"/>
              <a:gd name="connsiteX1423" fmla="*/ 1562947 w 2369469"/>
              <a:gd name="connsiteY1423" fmla="*/ 3859774 h 6066436"/>
              <a:gd name="connsiteX1424" fmla="*/ 1603022 w 2369469"/>
              <a:gd name="connsiteY1424" fmla="*/ 3606797 h 6066436"/>
              <a:gd name="connsiteX1425" fmla="*/ 1633528 w 2369469"/>
              <a:gd name="connsiteY1425" fmla="*/ 3654256 h 6066436"/>
              <a:gd name="connsiteX1426" fmla="*/ 1602866 w 2369469"/>
              <a:gd name="connsiteY1426" fmla="*/ 3607846 h 6066436"/>
              <a:gd name="connsiteX1427" fmla="*/ 1600243 w 2369469"/>
              <a:gd name="connsiteY1427" fmla="*/ 3606161 h 6066436"/>
              <a:gd name="connsiteX1428" fmla="*/ 1535266 w 2369469"/>
              <a:gd name="connsiteY1428" fmla="*/ 3708413 h 6066436"/>
              <a:gd name="connsiteX1429" fmla="*/ 1599787 w 2369469"/>
              <a:gd name="connsiteY1429" fmla="*/ 3609263 h 6066436"/>
              <a:gd name="connsiteX1430" fmla="*/ 1601430 w 2369469"/>
              <a:gd name="connsiteY1430" fmla="*/ 3604293 h 6066436"/>
              <a:gd name="connsiteX1431" fmla="*/ 1600983 w 2369469"/>
              <a:gd name="connsiteY1431" fmla="*/ 3604996 h 6066436"/>
              <a:gd name="connsiteX1432" fmla="*/ 1601779 w 2369469"/>
              <a:gd name="connsiteY1432" fmla="*/ 3606201 h 6066436"/>
              <a:gd name="connsiteX1433" fmla="*/ 1603021 w 2369469"/>
              <a:gd name="connsiteY1433" fmla="*/ 3604293 h 6066436"/>
              <a:gd name="connsiteX1434" fmla="*/ 2275881 w 2369469"/>
              <a:gd name="connsiteY1434" fmla="*/ 3601468 h 6066436"/>
              <a:gd name="connsiteX1435" fmla="*/ 2247245 w 2369469"/>
              <a:gd name="connsiteY1435" fmla="*/ 3754263 h 6066436"/>
              <a:gd name="connsiteX1436" fmla="*/ 2239629 w 2369469"/>
              <a:gd name="connsiteY1436" fmla="*/ 3782622 h 6066436"/>
              <a:gd name="connsiteX1437" fmla="*/ 2279292 w 2369469"/>
              <a:gd name="connsiteY1437" fmla="*/ 3709502 h 6066436"/>
              <a:gd name="connsiteX1438" fmla="*/ 2279294 w 2369469"/>
              <a:gd name="connsiteY1438" fmla="*/ 3709498 h 6066436"/>
              <a:gd name="connsiteX1439" fmla="*/ 2279296 w 2369469"/>
              <a:gd name="connsiteY1439" fmla="*/ 3709495 h 6066436"/>
              <a:gd name="connsiteX1440" fmla="*/ 2279296 w 2369469"/>
              <a:gd name="connsiteY1440" fmla="*/ 3709494 h 6066436"/>
              <a:gd name="connsiteX1441" fmla="*/ 2279297 w 2369469"/>
              <a:gd name="connsiteY1441" fmla="*/ 3709491 h 6066436"/>
              <a:gd name="connsiteX1442" fmla="*/ 2279297 w 2369469"/>
              <a:gd name="connsiteY1442" fmla="*/ 3709492 h 6066436"/>
              <a:gd name="connsiteX1443" fmla="*/ 2279297 w 2369469"/>
              <a:gd name="connsiteY1443" fmla="*/ 3709493 h 6066436"/>
              <a:gd name="connsiteX1444" fmla="*/ 2279298 w 2369469"/>
              <a:gd name="connsiteY1444" fmla="*/ 3709491 h 6066436"/>
              <a:gd name="connsiteX1445" fmla="*/ 2279297 w 2369469"/>
              <a:gd name="connsiteY1445" fmla="*/ 3709494 h 6066436"/>
              <a:gd name="connsiteX1446" fmla="*/ 2279592 w 2369469"/>
              <a:gd name="connsiteY1446" fmla="*/ 3711411 h 6066436"/>
              <a:gd name="connsiteX1447" fmla="*/ 2279464 w 2369469"/>
              <a:gd name="connsiteY1447" fmla="*/ 3709490 h 6066436"/>
              <a:gd name="connsiteX1448" fmla="*/ 2279298 w 2369469"/>
              <a:gd name="connsiteY1448" fmla="*/ 3709490 h 6066436"/>
              <a:gd name="connsiteX1449" fmla="*/ 2279297 w 2369469"/>
              <a:gd name="connsiteY1449" fmla="*/ 3709490 h 6066436"/>
              <a:gd name="connsiteX1450" fmla="*/ 2276793 w 2369469"/>
              <a:gd name="connsiteY1450" fmla="*/ 3709490 h 6066436"/>
              <a:gd name="connsiteX1451" fmla="*/ 2279298 w 2369469"/>
              <a:gd name="connsiteY1451" fmla="*/ 3649377 h 6066436"/>
              <a:gd name="connsiteX1452" fmla="*/ 2305883 w 2369469"/>
              <a:gd name="connsiteY1452" fmla="*/ 3595465 h 6066436"/>
              <a:gd name="connsiteX1453" fmla="*/ 2297144 w 2369469"/>
              <a:gd name="connsiteY1453" fmla="*/ 3655561 h 6066436"/>
              <a:gd name="connsiteX1454" fmla="*/ 2295546 w 2369469"/>
              <a:gd name="connsiteY1454" fmla="*/ 3663294 h 6066436"/>
              <a:gd name="connsiteX1455" fmla="*/ 2307889 w 2369469"/>
              <a:gd name="connsiteY1455" fmla="*/ 3584165 h 6066436"/>
              <a:gd name="connsiteX1456" fmla="*/ 2306828 w 2369469"/>
              <a:gd name="connsiteY1456" fmla="*/ 3589264 h 6066436"/>
              <a:gd name="connsiteX1457" fmla="*/ 2305883 w 2369469"/>
              <a:gd name="connsiteY1457" fmla="*/ 3595465 h 6066436"/>
              <a:gd name="connsiteX1458" fmla="*/ 2306684 w 2369469"/>
              <a:gd name="connsiteY1458" fmla="*/ 3589955 h 6066436"/>
              <a:gd name="connsiteX1459" fmla="*/ 2281906 w 2369469"/>
              <a:gd name="connsiteY1459" fmla="*/ 3708989 h 6066436"/>
              <a:gd name="connsiteX1460" fmla="*/ 2281802 w 2369469"/>
              <a:gd name="connsiteY1460" fmla="*/ 3709491 h 6066436"/>
              <a:gd name="connsiteX1461" fmla="*/ 2283086 w 2369469"/>
              <a:gd name="connsiteY1461" fmla="*/ 3723609 h 6066436"/>
              <a:gd name="connsiteX1462" fmla="*/ 2295546 w 2369469"/>
              <a:gd name="connsiteY1462" fmla="*/ 3663294 h 6066436"/>
              <a:gd name="connsiteX1463" fmla="*/ 2294094 w 2369469"/>
              <a:gd name="connsiteY1463" fmla="*/ 3672825 h 6066436"/>
              <a:gd name="connsiteX1464" fmla="*/ 2297143 w 2369469"/>
              <a:gd name="connsiteY1464" fmla="*/ 3658065 h 6066436"/>
              <a:gd name="connsiteX1465" fmla="*/ 1387902 w 2369469"/>
              <a:gd name="connsiteY1465" fmla="*/ 3579688 h 6066436"/>
              <a:gd name="connsiteX1466" fmla="*/ 1374117 w 2369469"/>
              <a:gd name="connsiteY1466" fmla="*/ 3618811 h 6066436"/>
              <a:gd name="connsiteX1467" fmla="*/ 1385525 w 2369469"/>
              <a:gd name="connsiteY1467" fmla="*/ 3587527 h 6066436"/>
              <a:gd name="connsiteX1468" fmla="*/ 673052 w 2369469"/>
              <a:gd name="connsiteY1468" fmla="*/ 3439237 h 6066436"/>
              <a:gd name="connsiteX1469" fmla="*/ 704284 w 2369469"/>
              <a:gd name="connsiteY1469" fmla="*/ 3471806 h 6066436"/>
              <a:gd name="connsiteX1470" fmla="*/ 693065 w 2369469"/>
              <a:gd name="connsiteY1470" fmla="*/ 3459567 h 6066436"/>
              <a:gd name="connsiteX1471" fmla="*/ 1114632 w 2369469"/>
              <a:gd name="connsiteY1471" fmla="*/ 3409344 h 6066436"/>
              <a:gd name="connsiteX1472" fmla="*/ 1065099 w 2369469"/>
              <a:gd name="connsiteY1472" fmla="*/ 3474153 h 6066436"/>
              <a:gd name="connsiteX1473" fmla="*/ 1098295 w 2369469"/>
              <a:gd name="connsiteY1473" fmla="*/ 3432577 h 6066436"/>
              <a:gd name="connsiteX1474" fmla="*/ 90602 w 2369469"/>
              <a:gd name="connsiteY1474" fmla="*/ 3367918 h 6066436"/>
              <a:gd name="connsiteX1475" fmla="*/ 126679 w 2369469"/>
              <a:gd name="connsiteY1475" fmla="*/ 3762421 h 6066436"/>
              <a:gd name="connsiteX1476" fmla="*/ 100502 w 2369469"/>
              <a:gd name="connsiteY1476" fmla="*/ 3454009 h 6066436"/>
              <a:gd name="connsiteX1477" fmla="*/ 2229961 w 2369469"/>
              <a:gd name="connsiteY1477" fmla="*/ 3348801 h 6066436"/>
              <a:gd name="connsiteX1478" fmla="*/ 2215679 w 2369469"/>
              <a:gd name="connsiteY1478" fmla="*/ 3408797 h 6066436"/>
              <a:gd name="connsiteX1479" fmla="*/ 2203739 w 2369469"/>
              <a:gd name="connsiteY1479" fmla="*/ 3448345 h 6066436"/>
              <a:gd name="connsiteX1480" fmla="*/ 2195389 w 2369469"/>
              <a:gd name="connsiteY1480" fmla="*/ 3480309 h 6066436"/>
              <a:gd name="connsiteX1481" fmla="*/ 2181802 w 2369469"/>
              <a:gd name="connsiteY1481" fmla="*/ 3521010 h 6066436"/>
              <a:gd name="connsiteX1482" fmla="*/ 2166873 w 2369469"/>
              <a:gd name="connsiteY1482" fmla="*/ 3570460 h 6066436"/>
              <a:gd name="connsiteX1483" fmla="*/ 2148912 w 2369469"/>
              <a:gd name="connsiteY1483" fmla="*/ 3619532 h 6066436"/>
              <a:gd name="connsiteX1484" fmla="*/ 2134356 w 2369469"/>
              <a:gd name="connsiteY1484" fmla="*/ 3663133 h 6066436"/>
              <a:gd name="connsiteX1485" fmla="*/ 2120566 w 2369469"/>
              <a:gd name="connsiteY1485" fmla="*/ 3696978 h 6066436"/>
              <a:gd name="connsiteX1486" fmla="*/ 2107887 w 2369469"/>
              <a:gd name="connsiteY1486" fmla="*/ 3731618 h 6066436"/>
              <a:gd name="connsiteX1487" fmla="*/ 2081481 w 2369469"/>
              <a:gd name="connsiteY1487" fmla="*/ 3792898 h 6066436"/>
              <a:gd name="connsiteX1488" fmla="*/ 2060291 w 2369469"/>
              <a:gd name="connsiteY1488" fmla="*/ 3844902 h 6066436"/>
              <a:gd name="connsiteX1489" fmla="*/ 2048970 w 2369469"/>
              <a:gd name="connsiteY1489" fmla="*/ 3868347 h 6066436"/>
              <a:gd name="connsiteX1490" fmla="*/ 2038839 w 2369469"/>
              <a:gd name="connsiteY1490" fmla="*/ 3891858 h 6066436"/>
              <a:gd name="connsiteX1491" fmla="*/ 1996074 w 2369469"/>
              <a:gd name="connsiteY1491" fmla="*/ 3977886 h 6066436"/>
              <a:gd name="connsiteX1492" fmla="*/ 1973311 w 2369469"/>
              <a:gd name="connsiteY1492" fmla="*/ 4025027 h 6066436"/>
              <a:gd name="connsiteX1493" fmla="*/ 1967422 w 2369469"/>
              <a:gd name="connsiteY1493" fmla="*/ 4035526 h 6066436"/>
              <a:gd name="connsiteX1494" fmla="*/ 1959846 w 2369469"/>
              <a:gd name="connsiteY1494" fmla="*/ 4050766 h 6066436"/>
              <a:gd name="connsiteX1495" fmla="*/ 1882218 w 2369469"/>
              <a:gd name="connsiteY1495" fmla="*/ 4188128 h 6066436"/>
              <a:gd name="connsiteX1496" fmla="*/ 2010549 w 2369469"/>
              <a:gd name="connsiteY1496" fmla="*/ 4072988 h 6066436"/>
              <a:gd name="connsiteX1497" fmla="*/ 2214762 w 2369469"/>
              <a:gd name="connsiteY1497" fmla="*/ 3828465 h 6066436"/>
              <a:gd name="connsiteX1498" fmla="*/ 2227234 w 2369469"/>
              <a:gd name="connsiteY1498" fmla="*/ 3805471 h 6066436"/>
              <a:gd name="connsiteX1499" fmla="*/ 2240122 w 2369469"/>
              <a:gd name="connsiteY1499" fmla="*/ 3757393 h 6066436"/>
              <a:gd name="connsiteX1500" fmla="*/ 2274187 w 2369469"/>
              <a:gd name="connsiteY1500" fmla="*/ 3577736 h 6066436"/>
              <a:gd name="connsiteX1501" fmla="*/ 2270135 w 2369469"/>
              <a:gd name="connsiteY1501" fmla="*/ 3520924 h 6066436"/>
              <a:gd name="connsiteX1502" fmla="*/ 2242975 w 2369469"/>
              <a:gd name="connsiteY1502" fmla="*/ 3389962 h 6066436"/>
              <a:gd name="connsiteX1503" fmla="*/ 1462628 w 2369469"/>
              <a:gd name="connsiteY1503" fmla="*/ 3327757 h 6066436"/>
              <a:gd name="connsiteX1504" fmla="*/ 1456207 w 2369469"/>
              <a:gd name="connsiteY1504" fmla="*/ 3354402 h 6066436"/>
              <a:gd name="connsiteX1505" fmla="*/ 1448881 w 2369469"/>
              <a:gd name="connsiteY1505" fmla="*/ 3378565 h 6066436"/>
              <a:gd name="connsiteX1506" fmla="*/ 1821715 w 2369469"/>
              <a:gd name="connsiteY1506" fmla="*/ 3309698 h 6066436"/>
              <a:gd name="connsiteX1507" fmla="*/ 1735108 w 2369469"/>
              <a:gd name="connsiteY1507" fmla="*/ 3434168 h 6066436"/>
              <a:gd name="connsiteX1508" fmla="*/ 1603023 w 2369469"/>
              <a:gd name="connsiteY1508" fmla="*/ 3604293 h 6066436"/>
              <a:gd name="connsiteX1509" fmla="*/ 1603022 w 2369469"/>
              <a:gd name="connsiteY1509" fmla="*/ 3604293 h 6066436"/>
              <a:gd name="connsiteX1510" fmla="*/ 1602570 w 2369469"/>
              <a:gd name="connsiteY1510" fmla="*/ 3607398 h 6066436"/>
              <a:gd name="connsiteX1511" fmla="*/ 1602866 w 2369469"/>
              <a:gd name="connsiteY1511" fmla="*/ 3607846 h 6066436"/>
              <a:gd name="connsiteX1512" fmla="*/ 1584268 w 2369469"/>
              <a:gd name="connsiteY1512" fmla="*/ 3733073 h 6066436"/>
              <a:gd name="connsiteX1513" fmla="*/ 1565776 w 2369469"/>
              <a:gd name="connsiteY1513" fmla="*/ 3860054 h 6066436"/>
              <a:gd name="connsiteX1514" fmla="*/ 1663566 w 2369469"/>
              <a:gd name="connsiteY1514" fmla="*/ 3944308 h 6066436"/>
              <a:gd name="connsiteX1515" fmla="*/ 1816590 w 2369469"/>
              <a:gd name="connsiteY1515" fmla="*/ 4113377 h 6066436"/>
              <a:gd name="connsiteX1516" fmla="*/ 1869307 w 2369469"/>
              <a:gd name="connsiteY1516" fmla="*/ 4195238 h 6066436"/>
              <a:gd name="connsiteX1517" fmla="*/ 1869606 w 2369469"/>
              <a:gd name="connsiteY1517" fmla="*/ 4192308 h 6066436"/>
              <a:gd name="connsiteX1518" fmla="*/ 1834437 w 2369469"/>
              <a:gd name="connsiteY1518" fmla="*/ 4053772 h 6066436"/>
              <a:gd name="connsiteX1519" fmla="*/ 1700198 w 2369469"/>
              <a:gd name="connsiteY1519" fmla="*/ 3757980 h 6066436"/>
              <a:gd name="connsiteX1520" fmla="*/ 1633528 w 2369469"/>
              <a:gd name="connsiteY1520" fmla="*/ 3654256 h 6066436"/>
              <a:gd name="connsiteX1521" fmla="*/ 1700942 w 2369469"/>
              <a:gd name="connsiteY1521" fmla="*/ 3756297 h 6066436"/>
              <a:gd name="connsiteX1522" fmla="*/ 1773170 w 2369469"/>
              <a:gd name="connsiteY1522" fmla="*/ 3893908 h 6066436"/>
              <a:gd name="connsiteX1523" fmla="*/ 1743820 w 2369469"/>
              <a:gd name="connsiteY1523" fmla="*/ 3831082 h 6066436"/>
              <a:gd name="connsiteX1524" fmla="*/ 1605527 w 2369469"/>
              <a:gd name="connsiteY1524" fmla="*/ 3604292 h 6066436"/>
              <a:gd name="connsiteX1525" fmla="*/ 1839406 w 2369469"/>
              <a:gd name="connsiteY1525" fmla="*/ 4056904 h 6066436"/>
              <a:gd name="connsiteX1526" fmla="*/ 1870696 w 2369469"/>
              <a:gd name="connsiteY1526" fmla="*/ 4181627 h 6066436"/>
              <a:gd name="connsiteX1527" fmla="*/ 1884177 w 2369469"/>
              <a:gd name="connsiteY1527" fmla="*/ 4049506 h 6066436"/>
              <a:gd name="connsiteX1528" fmla="*/ 1888560 w 2369469"/>
              <a:gd name="connsiteY1528" fmla="*/ 3892335 h 6066436"/>
              <a:gd name="connsiteX1529" fmla="*/ 1868992 w 2369469"/>
              <a:gd name="connsiteY1529" fmla="*/ 3580771 h 6066436"/>
              <a:gd name="connsiteX1530" fmla="*/ 1860409 w 2369469"/>
              <a:gd name="connsiteY1530" fmla="*/ 3524085 h 6066436"/>
              <a:gd name="connsiteX1531" fmla="*/ 1841515 w 2369469"/>
              <a:gd name="connsiteY1531" fmla="*/ 3405024 h 6066436"/>
              <a:gd name="connsiteX1532" fmla="*/ 1822161 w 2369469"/>
              <a:gd name="connsiteY1532" fmla="*/ 3311849 h 6066436"/>
              <a:gd name="connsiteX1533" fmla="*/ 1736164 w 2369469"/>
              <a:gd name="connsiteY1533" fmla="*/ 3434949 h 6066436"/>
              <a:gd name="connsiteX1534" fmla="*/ 1605527 w 2369469"/>
              <a:gd name="connsiteY1534" fmla="*/ 3604292 h 6066436"/>
              <a:gd name="connsiteX1535" fmla="*/ 1605527 w 2369469"/>
              <a:gd name="connsiteY1535" fmla="*/ 3601788 h 6066436"/>
              <a:gd name="connsiteX1536" fmla="*/ 1737612 w 2369469"/>
              <a:gd name="connsiteY1536" fmla="*/ 3432014 h 6066436"/>
              <a:gd name="connsiteX1537" fmla="*/ 1822015 w 2369469"/>
              <a:gd name="connsiteY1537" fmla="*/ 3311144 h 6066436"/>
              <a:gd name="connsiteX1538" fmla="*/ 1281869 w 2369469"/>
              <a:gd name="connsiteY1538" fmla="*/ 3168463 h 6066436"/>
              <a:gd name="connsiteX1539" fmla="*/ 1250524 w 2369469"/>
              <a:gd name="connsiteY1539" fmla="*/ 3216092 h 6066436"/>
              <a:gd name="connsiteX1540" fmla="*/ 1268854 w 2369469"/>
              <a:gd name="connsiteY1540" fmla="*/ 3190025 h 6066436"/>
              <a:gd name="connsiteX1541" fmla="*/ 400085 w 2369469"/>
              <a:gd name="connsiteY1541" fmla="*/ 3165146 h 6066436"/>
              <a:gd name="connsiteX1542" fmla="*/ 505722 w 2369469"/>
              <a:gd name="connsiteY1542" fmla="*/ 3269258 h 6066436"/>
              <a:gd name="connsiteX1543" fmla="*/ 473080 w 2369469"/>
              <a:gd name="connsiteY1543" fmla="*/ 3236098 h 6066436"/>
              <a:gd name="connsiteX1544" fmla="*/ 1516631 w 2369469"/>
              <a:gd name="connsiteY1544" fmla="*/ 3096680 h 6066436"/>
              <a:gd name="connsiteX1545" fmla="*/ 1511897 w 2369469"/>
              <a:gd name="connsiteY1545" fmla="*/ 3123325 h 6066436"/>
              <a:gd name="connsiteX1546" fmla="*/ 1510764 w 2369469"/>
              <a:gd name="connsiteY1546" fmla="*/ 3128029 h 6066436"/>
              <a:gd name="connsiteX1547" fmla="*/ 2335785 w 2369469"/>
              <a:gd name="connsiteY1547" fmla="*/ 3077540 h 6066436"/>
              <a:gd name="connsiteX1548" fmla="*/ 2336791 w 2369469"/>
              <a:gd name="connsiteY1548" fmla="*/ 3120898 h 6066436"/>
              <a:gd name="connsiteX1549" fmla="*/ 2336907 w 2369469"/>
              <a:gd name="connsiteY1549" fmla="*/ 3123385 h 6066436"/>
              <a:gd name="connsiteX1550" fmla="*/ 2336877 w 2369469"/>
              <a:gd name="connsiteY1550" fmla="*/ 3124583 h 6066436"/>
              <a:gd name="connsiteX1551" fmla="*/ 2336907 w 2369469"/>
              <a:gd name="connsiteY1551" fmla="*/ 3125890 h 6066436"/>
              <a:gd name="connsiteX1552" fmla="*/ 2333189 w 2369469"/>
              <a:gd name="connsiteY1552" fmla="*/ 3273786 h 6066436"/>
              <a:gd name="connsiteX1553" fmla="*/ 2327008 w 2369469"/>
              <a:gd name="connsiteY1553" fmla="*/ 3356249 h 6066436"/>
              <a:gd name="connsiteX1554" fmla="*/ 2325323 w 2369469"/>
              <a:gd name="connsiteY1554" fmla="*/ 3395461 h 6066436"/>
              <a:gd name="connsiteX1555" fmla="*/ 2322540 w 2369469"/>
              <a:gd name="connsiteY1555" fmla="*/ 3415861 h 6066436"/>
              <a:gd name="connsiteX1556" fmla="*/ 2322192 w 2369469"/>
              <a:gd name="connsiteY1556" fmla="*/ 3420508 h 6066436"/>
              <a:gd name="connsiteX1557" fmla="*/ 2318660 w 2369469"/>
              <a:gd name="connsiteY1557" fmla="*/ 3444299 h 6066436"/>
              <a:gd name="connsiteX1558" fmla="*/ 2289316 w 2369469"/>
              <a:gd name="connsiteY1558" fmla="*/ 3659396 h 6066436"/>
              <a:gd name="connsiteX1559" fmla="*/ 2315906 w 2369469"/>
              <a:gd name="connsiteY1559" fmla="*/ 3526544 h 6066436"/>
              <a:gd name="connsiteX1560" fmla="*/ 2320626 w 2369469"/>
              <a:gd name="connsiteY1560" fmla="*/ 3494085 h 6066436"/>
              <a:gd name="connsiteX1561" fmla="*/ 2334716 w 2369469"/>
              <a:gd name="connsiteY1561" fmla="*/ 3330730 h 6066436"/>
              <a:gd name="connsiteX1562" fmla="*/ 2339371 w 2369469"/>
              <a:gd name="connsiteY1562" fmla="*/ 3167397 h 6066436"/>
              <a:gd name="connsiteX1563" fmla="*/ 2338630 w 2369469"/>
              <a:gd name="connsiteY1563" fmla="*/ 3146901 h 6066436"/>
              <a:gd name="connsiteX1564" fmla="*/ 2366546 w 2369469"/>
              <a:gd name="connsiteY1564" fmla="*/ 3011653 h 6066436"/>
              <a:gd name="connsiteX1565" fmla="*/ 2361406 w 2369469"/>
              <a:gd name="connsiteY1565" fmla="*/ 3177980 h 6066436"/>
              <a:gd name="connsiteX1566" fmla="*/ 2318356 w 2369469"/>
              <a:gd name="connsiteY1566" fmla="*/ 3533886 h 6066436"/>
              <a:gd name="connsiteX1567" fmla="*/ 2314293 w 2369469"/>
              <a:gd name="connsiteY1567" fmla="*/ 3553405 h 6066436"/>
              <a:gd name="connsiteX1568" fmla="*/ 2298591 w 2369469"/>
              <a:gd name="connsiteY1568" fmla="*/ 3658065 h 6066436"/>
              <a:gd name="connsiteX1569" fmla="*/ 2290930 w 2369469"/>
              <a:gd name="connsiteY1569" fmla="*/ 3693582 h 6066436"/>
              <a:gd name="connsiteX1570" fmla="*/ 2284307 w 2369469"/>
              <a:gd name="connsiteY1570" fmla="*/ 3737043 h 6066436"/>
              <a:gd name="connsiteX1571" fmla="*/ 2361798 w 2369469"/>
              <a:gd name="connsiteY1571" fmla="*/ 3206589 h 6066436"/>
              <a:gd name="connsiteX1572" fmla="*/ 2366964 w 2369469"/>
              <a:gd name="connsiteY1572" fmla="*/ 3028209 h 6066436"/>
              <a:gd name="connsiteX1573" fmla="*/ 2026800 w 2369469"/>
              <a:gd name="connsiteY1573" fmla="*/ 2964150 h 6066436"/>
              <a:gd name="connsiteX1574" fmla="*/ 1948597 w 2369469"/>
              <a:gd name="connsiteY1574" fmla="*/ 3112232 h 6066436"/>
              <a:gd name="connsiteX1575" fmla="*/ 1850364 w 2369469"/>
              <a:gd name="connsiteY1575" fmla="*/ 3271477 h 6066436"/>
              <a:gd name="connsiteX1576" fmla="*/ 1826028 w 2369469"/>
              <a:gd name="connsiteY1576" fmla="*/ 3306313 h 6066436"/>
              <a:gd name="connsiteX1577" fmla="*/ 1847076 w 2369469"/>
              <a:gd name="connsiteY1577" fmla="*/ 3404109 h 6066436"/>
              <a:gd name="connsiteX1578" fmla="*/ 1893570 w 2369469"/>
              <a:gd name="connsiteY1578" fmla="*/ 3889830 h 6066436"/>
              <a:gd name="connsiteX1579" fmla="*/ 1893528 w 2369469"/>
              <a:gd name="connsiteY1579" fmla="*/ 3891022 h 6066436"/>
              <a:gd name="connsiteX1580" fmla="*/ 1893570 w 2369469"/>
              <a:gd name="connsiteY1580" fmla="*/ 3892335 h 6066436"/>
              <a:gd name="connsiteX1581" fmla="*/ 1887935 w 2369469"/>
              <a:gd name="connsiteY1581" fmla="*/ 4051698 h 6066436"/>
              <a:gd name="connsiteX1582" fmla="*/ 1872746 w 2369469"/>
              <a:gd name="connsiteY1582" fmla="*/ 4189799 h 6066436"/>
              <a:gd name="connsiteX1583" fmla="*/ 1873685 w 2369469"/>
              <a:gd name="connsiteY1583" fmla="*/ 4193543 h 6066436"/>
              <a:gd name="connsiteX1584" fmla="*/ 1941904 w 2369469"/>
              <a:gd name="connsiteY1584" fmla="*/ 3952801 h 6066436"/>
              <a:gd name="connsiteX1585" fmla="*/ 1976699 w 2369469"/>
              <a:gd name="connsiteY1585" fmla="*/ 3785706 h 6066436"/>
              <a:gd name="connsiteX1586" fmla="*/ 1982657 w 2369469"/>
              <a:gd name="connsiteY1586" fmla="*/ 3755721 h 6066436"/>
              <a:gd name="connsiteX1587" fmla="*/ 2008600 w 2369469"/>
              <a:gd name="connsiteY1587" fmla="*/ 3578795 h 6066436"/>
              <a:gd name="connsiteX1588" fmla="*/ 2011936 w 2369469"/>
              <a:gd name="connsiteY1588" fmla="*/ 3550359 h 6066436"/>
              <a:gd name="connsiteX1589" fmla="*/ 2028040 w 2369469"/>
              <a:gd name="connsiteY1589" fmla="*/ 3365204 h 6066436"/>
              <a:gd name="connsiteX1590" fmla="*/ 2033835 w 2369469"/>
              <a:gd name="connsiteY1590" fmla="*/ 3163461 h 6066436"/>
              <a:gd name="connsiteX1591" fmla="*/ 2036515 w 2369469"/>
              <a:gd name="connsiteY1591" fmla="*/ 2963019 h 6066436"/>
              <a:gd name="connsiteX1592" fmla="*/ 2037428 w 2369469"/>
              <a:gd name="connsiteY1592" fmla="*/ 3041544 h 6066436"/>
              <a:gd name="connsiteX1593" fmla="*/ 2038218 w 2369469"/>
              <a:gd name="connsiteY1593" fmla="*/ 3060455 h 6066436"/>
              <a:gd name="connsiteX1594" fmla="*/ 2038843 w 2369469"/>
              <a:gd name="connsiteY1594" fmla="*/ 3163283 h 6066436"/>
              <a:gd name="connsiteX1595" fmla="*/ 2038845 w 2369469"/>
              <a:gd name="connsiteY1595" fmla="*/ 3163461 h 6066436"/>
              <a:gd name="connsiteX1596" fmla="*/ 2038841 w 2369469"/>
              <a:gd name="connsiteY1596" fmla="*/ 3163564 h 6066436"/>
              <a:gd name="connsiteX1597" fmla="*/ 2033049 w 2369469"/>
              <a:gd name="connsiteY1597" fmla="*/ 3364973 h 6066436"/>
              <a:gd name="connsiteX1598" fmla="*/ 2029604 w 2369469"/>
              <a:gd name="connsiteY1598" fmla="*/ 3404475 h 6066436"/>
              <a:gd name="connsiteX1599" fmla="*/ 2028552 w 2369469"/>
              <a:gd name="connsiteY1599" fmla="*/ 3431897 h 6066436"/>
              <a:gd name="connsiteX1600" fmla="*/ 2023232 w 2369469"/>
              <a:gd name="connsiteY1600" fmla="*/ 3477528 h 6066436"/>
              <a:gd name="connsiteX1601" fmla="*/ 2015730 w 2369469"/>
              <a:gd name="connsiteY1601" fmla="*/ 3563546 h 6066436"/>
              <a:gd name="connsiteX1602" fmla="*/ 2003566 w 2369469"/>
              <a:gd name="connsiteY1602" fmla="*/ 3646203 h 6066436"/>
              <a:gd name="connsiteX1603" fmla="*/ 1997830 w 2369469"/>
              <a:gd name="connsiteY1603" fmla="*/ 3695401 h 6066436"/>
              <a:gd name="connsiteX1604" fmla="*/ 1991958 w 2369469"/>
              <a:gd name="connsiteY1604" fmla="*/ 3725087 h 6066436"/>
              <a:gd name="connsiteX1605" fmla="*/ 1986985 w 2369469"/>
              <a:gd name="connsiteY1605" fmla="*/ 3758884 h 6066436"/>
              <a:gd name="connsiteX1606" fmla="*/ 1954789 w 2369469"/>
              <a:gd name="connsiteY1606" fmla="*/ 3912989 h 6066436"/>
              <a:gd name="connsiteX1607" fmla="*/ 1946914 w 2369469"/>
              <a:gd name="connsiteY1607" fmla="*/ 3952800 h 6066436"/>
              <a:gd name="connsiteX1608" fmla="*/ 1883659 w 2369469"/>
              <a:gd name="connsiteY1608" fmla="*/ 4176026 h 6066436"/>
              <a:gd name="connsiteX1609" fmla="*/ 1969230 w 2369469"/>
              <a:gd name="connsiteY1609" fmla="*/ 4023980 h 6066436"/>
              <a:gd name="connsiteX1610" fmla="*/ 2053636 w 2369469"/>
              <a:gd name="connsiteY1610" fmla="*/ 3849744 h 6066436"/>
              <a:gd name="connsiteX1611" fmla="*/ 2071768 w 2369469"/>
              <a:gd name="connsiteY1611" fmla="*/ 3806690 h 6066436"/>
              <a:gd name="connsiteX1612" fmla="*/ 2124017 w 2369469"/>
              <a:gd name="connsiteY1612" fmla="*/ 3678816 h 6066436"/>
              <a:gd name="connsiteX1613" fmla="*/ 2146855 w 2369469"/>
              <a:gd name="connsiteY1613" fmla="*/ 3614806 h 6066436"/>
              <a:gd name="connsiteX1614" fmla="*/ 2183692 w 2369469"/>
              <a:gd name="connsiteY1614" fmla="*/ 3504658 h 6066436"/>
              <a:gd name="connsiteX1615" fmla="*/ 2203456 w 2369469"/>
              <a:gd name="connsiteY1615" fmla="*/ 3437211 h 6066436"/>
              <a:gd name="connsiteX1616" fmla="*/ 2228088 w 2369469"/>
              <a:gd name="connsiteY1616" fmla="*/ 3342877 h 6066436"/>
              <a:gd name="connsiteX1617" fmla="*/ 2215115 w 2369469"/>
              <a:gd name="connsiteY1617" fmla="*/ 3301847 h 6066436"/>
              <a:gd name="connsiteX1618" fmla="*/ 2136646 w 2369469"/>
              <a:gd name="connsiteY1618" fmla="*/ 3125264 h 6066436"/>
              <a:gd name="connsiteX1619" fmla="*/ 2026635 w 2369469"/>
              <a:gd name="connsiteY1619" fmla="*/ 2959493 h 6066436"/>
              <a:gd name="connsiteX1620" fmla="*/ 1948558 w 2369469"/>
              <a:gd name="connsiteY1620" fmla="*/ 3108006 h 6066436"/>
              <a:gd name="connsiteX1621" fmla="*/ 1850051 w 2369469"/>
              <a:gd name="connsiteY1621" fmla="*/ 3268974 h 6066436"/>
              <a:gd name="connsiteX1622" fmla="*/ 1825565 w 2369469"/>
              <a:gd name="connsiteY1622" fmla="*/ 3304165 h 6066436"/>
              <a:gd name="connsiteX1623" fmla="*/ 1825877 w 2369469"/>
              <a:gd name="connsiteY1623" fmla="*/ 3305613 h 6066436"/>
              <a:gd name="connsiteX1624" fmla="*/ 1852556 w 2369469"/>
              <a:gd name="connsiteY1624" fmla="*/ 3267407 h 6066436"/>
              <a:gd name="connsiteX1625" fmla="*/ 1951062 w 2369469"/>
              <a:gd name="connsiteY1625" fmla="*/ 3106557 h 6066436"/>
              <a:gd name="connsiteX1626" fmla="*/ 2026713 w 2369469"/>
              <a:gd name="connsiteY1626" fmla="*/ 2961695 h 6066436"/>
              <a:gd name="connsiteX1627" fmla="*/ 1721237 w 2369469"/>
              <a:gd name="connsiteY1627" fmla="*/ 2949476 h 6066436"/>
              <a:gd name="connsiteX1628" fmla="*/ 1707908 w 2369469"/>
              <a:gd name="connsiteY1628" fmla="*/ 3081432 h 6066436"/>
              <a:gd name="connsiteX1629" fmla="*/ 1664036 w 2369469"/>
              <a:gd name="connsiteY1629" fmla="*/ 3342784 h 6066436"/>
              <a:gd name="connsiteX1630" fmla="*/ 1603871 w 2369469"/>
              <a:gd name="connsiteY1630" fmla="*/ 3598185 h 6066436"/>
              <a:gd name="connsiteX1631" fmla="*/ 1733660 w 2369469"/>
              <a:gd name="connsiteY1631" fmla="*/ 3429941 h 6066436"/>
              <a:gd name="connsiteX1632" fmla="*/ 1820785 w 2369469"/>
              <a:gd name="connsiteY1632" fmla="*/ 3305224 h 6066436"/>
              <a:gd name="connsiteX1633" fmla="*/ 1814645 w 2369469"/>
              <a:gd name="connsiteY1633" fmla="*/ 3275665 h 6066436"/>
              <a:gd name="connsiteX1634" fmla="*/ 1773979 w 2369469"/>
              <a:gd name="connsiteY1634" fmla="*/ 3117054 h 6066436"/>
              <a:gd name="connsiteX1635" fmla="*/ 1767727 w 2369469"/>
              <a:gd name="connsiteY1635" fmla="*/ 3093245 h 6066436"/>
              <a:gd name="connsiteX1636" fmla="*/ 1730837 w 2369469"/>
              <a:gd name="connsiteY1636" fmla="*/ 2976759 h 6066436"/>
              <a:gd name="connsiteX1637" fmla="*/ 2314372 w 2369469"/>
              <a:gd name="connsiteY1637" fmla="*/ 2809819 h 6066436"/>
              <a:gd name="connsiteX1638" fmla="*/ 2318669 w 2369469"/>
              <a:gd name="connsiteY1638" fmla="*/ 2877533 h 6066436"/>
              <a:gd name="connsiteX1639" fmla="*/ 2320000 w 2369469"/>
              <a:gd name="connsiteY1639" fmla="*/ 2891699 h 6066436"/>
              <a:gd name="connsiteX1640" fmla="*/ 2320307 w 2369469"/>
              <a:gd name="connsiteY1640" fmla="*/ 2903347 h 6066436"/>
              <a:gd name="connsiteX1641" fmla="*/ 2320938 w 2369469"/>
              <a:gd name="connsiteY1641" fmla="*/ 2913302 h 6066436"/>
              <a:gd name="connsiteX1642" fmla="*/ 2324372 w 2369469"/>
              <a:gd name="connsiteY1642" fmla="*/ 3057863 h 6066436"/>
              <a:gd name="connsiteX1643" fmla="*/ 2324383 w 2369469"/>
              <a:gd name="connsiteY1643" fmla="*/ 3058263 h 6066436"/>
              <a:gd name="connsiteX1644" fmla="*/ 2324350 w 2369469"/>
              <a:gd name="connsiteY1644" fmla="*/ 3059154 h 6066436"/>
              <a:gd name="connsiteX1645" fmla="*/ 2315889 w 2369469"/>
              <a:gd name="connsiteY1645" fmla="*/ 3292454 h 6066436"/>
              <a:gd name="connsiteX1646" fmla="*/ 2290255 w 2369469"/>
              <a:gd name="connsiteY1646" fmla="*/ 3524767 h 6066436"/>
              <a:gd name="connsiteX1647" fmla="*/ 2278844 w 2369469"/>
              <a:gd name="connsiteY1647" fmla="*/ 3585658 h 6066436"/>
              <a:gd name="connsiteX1648" fmla="*/ 2280592 w 2369469"/>
              <a:gd name="connsiteY1648" fmla="*/ 3624788 h 6066436"/>
              <a:gd name="connsiteX1649" fmla="*/ 2281803 w 2369469"/>
              <a:gd name="connsiteY1649" fmla="*/ 3649377 h 6066436"/>
              <a:gd name="connsiteX1650" fmla="*/ 2281749 w 2369469"/>
              <a:gd name="connsiteY1650" fmla="*/ 3650675 h 6066436"/>
              <a:gd name="connsiteX1651" fmla="*/ 2281803 w 2369469"/>
              <a:gd name="connsiteY1651" fmla="*/ 3651882 h 6066436"/>
              <a:gd name="connsiteX1652" fmla="*/ 2281803 w 2369469"/>
              <a:gd name="connsiteY1652" fmla="*/ 3690106 h 6066436"/>
              <a:gd name="connsiteX1653" fmla="*/ 2286550 w 2369469"/>
              <a:gd name="connsiteY1653" fmla="*/ 3658124 h 6066436"/>
              <a:gd name="connsiteX1654" fmla="*/ 2321252 w 2369469"/>
              <a:gd name="connsiteY1654" fmla="*/ 3410802 h 6066436"/>
              <a:gd name="connsiteX1655" fmla="*/ 2334402 w 2369469"/>
              <a:gd name="connsiteY1655" fmla="*/ 3125890 h 6066436"/>
              <a:gd name="connsiteX1656" fmla="*/ 2323390 w 2369469"/>
              <a:gd name="connsiteY1656" fmla="*/ 2885983 h 6066436"/>
              <a:gd name="connsiteX1657" fmla="*/ 1488222 w 2369469"/>
              <a:gd name="connsiteY1657" fmla="*/ 2807470 h 6066436"/>
              <a:gd name="connsiteX1658" fmla="*/ 1484437 w 2369469"/>
              <a:gd name="connsiteY1658" fmla="*/ 2815139 h 6066436"/>
              <a:gd name="connsiteX1659" fmla="*/ 1464519 w 2369469"/>
              <a:gd name="connsiteY1659" fmla="*/ 2856321 h 6066436"/>
              <a:gd name="connsiteX1660" fmla="*/ 1460053 w 2369469"/>
              <a:gd name="connsiteY1660" fmla="*/ 2864536 h 6066436"/>
              <a:gd name="connsiteX1661" fmla="*/ 1431966 w 2369469"/>
              <a:gd name="connsiteY1661" fmla="*/ 2921440 h 6066436"/>
              <a:gd name="connsiteX1662" fmla="*/ 1016624 w 2369469"/>
              <a:gd name="connsiteY1662" fmla="*/ 3541049 h 6066436"/>
              <a:gd name="connsiteX1663" fmla="*/ 900795 w 2369469"/>
              <a:gd name="connsiteY1663" fmla="*/ 3682491 h 6066436"/>
              <a:gd name="connsiteX1664" fmla="*/ 1013591 w 2369469"/>
              <a:gd name="connsiteY1664" fmla="*/ 3721466 h 6066436"/>
              <a:gd name="connsiteX1665" fmla="*/ 1165884 w 2369469"/>
              <a:gd name="connsiteY1665" fmla="*/ 3774741 h 6066436"/>
              <a:gd name="connsiteX1666" fmla="*/ 1294638 w 2369469"/>
              <a:gd name="connsiteY1666" fmla="*/ 3820323 h 6066436"/>
              <a:gd name="connsiteX1667" fmla="*/ 1301008 w 2369469"/>
              <a:gd name="connsiteY1667" fmla="*/ 3800796 h 6066436"/>
              <a:gd name="connsiteX1668" fmla="*/ 1480018 w 2369469"/>
              <a:gd name="connsiteY1668" fmla="*/ 2913265 h 6066436"/>
              <a:gd name="connsiteX1669" fmla="*/ 17533 w 2369469"/>
              <a:gd name="connsiteY1669" fmla="*/ 2800279 h 6066436"/>
              <a:gd name="connsiteX1670" fmla="*/ 64966 w 2369469"/>
              <a:gd name="connsiteY1670" fmla="*/ 3134461 h 6066436"/>
              <a:gd name="connsiteX1671" fmla="*/ 81747 w 2369469"/>
              <a:gd name="connsiteY1671" fmla="*/ 3279136 h 6066436"/>
              <a:gd name="connsiteX1672" fmla="*/ 83933 w 2369469"/>
              <a:gd name="connsiteY1672" fmla="*/ 3294988 h 6066436"/>
              <a:gd name="connsiteX1673" fmla="*/ 85226 w 2369469"/>
              <a:gd name="connsiteY1673" fmla="*/ 3309130 h 6066436"/>
              <a:gd name="connsiteX1674" fmla="*/ 102067 w 2369469"/>
              <a:gd name="connsiteY1674" fmla="*/ 3454322 h 6066436"/>
              <a:gd name="connsiteX1675" fmla="*/ 145273 w 2369469"/>
              <a:gd name="connsiteY1675" fmla="*/ 4057647 h 6066436"/>
              <a:gd name="connsiteX1676" fmla="*/ 727505 w 2369469"/>
              <a:gd name="connsiteY1676" fmla="*/ 3775161 h 6066436"/>
              <a:gd name="connsiteX1677" fmla="*/ 896690 w 2369469"/>
              <a:gd name="connsiteY1677" fmla="*/ 3684443 h 6066436"/>
              <a:gd name="connsiteX1678" fmla="*/ 896690 w 2369469"/>
              <a:gd name="connsiteY1678" fmla="*/ 3684443 h 6066436"/>
              <a:gd name="connsiteX1679" fmla="*/ 896691 w 2369469"/>
              <a:gd name="connsiteY1679" fmla="*/ 3684443 h 6066436"/>
              <a:gd name="connsiteX1680" fmla="*/ 896691 w 2369469"/>
              <a:gd name="connsiteY1680" fmla="*/ 3684443 h 6066436"/>
              <a:gd name="connsiteX1681" fmla="*/ 692047 w 2369469"/>
              <a:gd name="connsiteY1681" fmla="*/ 3459997 h 6066436"/>
              <a:gd name="connsiteX1682" fmla="*/ 17533 w 2369469"/>
              <a:gd name="connsiteY1682" fmla="*/ 2800279 h 6066436"/>
              <a:gd name="connsiteX1683" fmla="*/ 15385 w 2369469"/>
              <a:gd name="connsiteY1683" fmla="*/ 2797747 h 6066436"/>
              <a:gd name="connsiteX1684" fmla="*/ 15371 w 2369469"/>
              <a:gd name="connsiteY1684" fmla="*/ 2797748 h 6066436"/>
              <a:gd name="connsiteX1685" fmla="*/ 73591 w 2369469"/>
              <a:gd name="connsiteY1685" fmla="*/ 3219985 h 6066436"/>
              <a:gd name="connsiteX1686" fmla="*/ 63518 w 2369469"/>
              <a:gd name="connsiteY1686" fmla="*/ 3132387 h 6066436"/>
              <a:gd name="connsiteX1687" fmla="*/ 15053 w 2369469"/>
              <a:gd name="connsiteY1687" fmla="*/ 2795438 h 6066436"/>
              <a:gd name="connsiteX1688" fmla="*/ 15324 w 2369469"/>
              <a:gd name="connsiteY1688" fmla="*/ 2797407 h 6066436"/>
              <a:gd name="connsiteX1689" fmla="*/ 15334 w 2369469"/>
              <a:gd name="connsiteY1689" fmla="*/ 2797395 h 6066436"/>
              <a:gd name="connsiteX1690" fmla="*/ 15028 w 2369469"/>
              <a:gd name="connsiteY1690" fmla="*/ 2795270 h 6066436"/>
              <a:gd name="connsiteX1691" fmla="*/ 2505 w 2369469"/>
              <a:gd name="connsiteY1691" fmla="*/ 2805289 h 6066436"/>
              <a:gd name="connsiteX1692" fmla="*/ 2505 w 2369469"/>
              <a:gd name="connsiteY1692" fmla="*/ 2802784 h 6066436"/>
              <a:gd name="connsiteX1693" fmla="*/ 17790 w 2369469"/>
              <a:gd name="connsiteY1693" fmla="*/ 2795249 h 6066436"/>
              <a:gd name="connsiteX1694" fmla="*/ 17534 w 2369469"/>
              <a:gd name="connsiteY1694" fmla="*/ 2795268 h 6066436"/>
              <a:gd name="connsiteX1695" fmla="*/ 17534 w 2369469"/>
              <a:gd name="connsiteY1695" fmla="*/ 2795270 h 6066436"/>
              <a:gd name="connsiteX1696" fmla="*/ 17534 w 2369469"/>
              <a:gd name="connsiteY1696" fmla="*/ 2795270 h 6066436"/>
              <a:gd name="connsiteX1697" fmla="*/ 2313240 w 2369469"/>
              <a:gd name="connsiteY1697" fmla="*/ 2781607 h 6066436"/>
              <a:gd name="connsiteX1698" fmla="*/ 2321992 w 2369469"/>
              <a:gd name="connsiteY1698" fmla="*/ 2855527 h 6066436"/>
              <a:gd name="connsiteX1699" fmla="*/ 2321252 w 2369469"/>
              <a:gd name="connsiteY1699" fmla="*/ 2839413 h 6066436"/>
              <a:gd name="connsiteX1700" fmla="*/ 2305828 w 2369469"/>
              <a:gd name="connsiteY1700" fmla="*/ 2774115 h 6066436"/>
              <a:gd name="connsiteX1701" fmla="*/ 2303900 w 2369469"/>
              <a:gd name="connsiteY1701" fmla="*/ 2819321 h 6066436"/>
              <a:gd name="connsiteX1702" fmla="*/ 2299835 w 2369469"/>
              <a:gd name="connsiteY1702" fmla="*/ 2924902 h 6066436"/>
              <a:gd name="connsiteX1703" fmla="*/ 2282278 w 2369469"/>
              <a:gd name="connsiteY1703" fmla="*/ 3085605 h 6066436"/>
              <a:gd name="connsiteX1704" fmla="*/ 2278945 w 2369469"/>
              <a:gd name="connsiteY1704" fmla="*/ 3104759 h 6066436"/>
              <a:gd name="connsiteX1705" fmla="*/ 2277889 w 2369469"/>
              <a:gd name="connsiteY1705" fmla="*/ 3113836 h 6066436"/>
              <a:gd name="connsiteX1706" fmla="*/ 2271278 w 2369469"/>
              <a:gd name="connsiteY1706" fmla="*/ 3148818 h 6066436"/>
              <a:gd name="connsiteX1707" fmla="*/ 2254186 w 2369469"/>
              <a:gd name="connsiteY1707" fmla="*/ 3247040 h 6066436"/>
              <a:gd name="connsiteX1708" fmla="*/ 2247058 w 2369469"/>
              <a:gd name="connsiteY1708" fmla="*/ 3276983 h 6066436"/>
              <a:gd name="connsiteX1709" fmla="*/ 2243273 w 2369469"/>
              <a:gd name="connsiteY1709" fmla="*/ 3297014 h 6066436"/>
              <a:gd name="connsiteX1710" fmla="*/ 2232192 w 2369469"/>
              <a:gd name="connsiteY1710" fmla="*/ 3339428 h 6066436"/>
              <a:gd name="connsiteX1711" fmla="*/ 2231213 w 2369469"/>
              <a:gd name="connsiteY1711" fmla="*/ 3343542 h 6066436"/>
              <a:gd name="connsiteX1712" fmla="*/ 2245876 w 2369469"/>
              <a:gd name="connsiteY1712" fmla="*/ 3388768 h 6066436"/>
              <a:gd name="connsiteX1713" fmla="*/ 2266149 w 2369469"/>
              <a:gd name="connsiteY1713" fmla="*/ 3478116 h 6066436"/>
              <a:gd name="connsiteX1714" fmla="*/ 2277319 w 2369469"/>
              <a:gd name="connsiteY1714" fmla="*/ 3561223 h 6066436"/>
              <a:gd name="connsiteX1715" fmla="*/ 2283994 w 2369469"/>
              <a:gd name="connsiteY1715" fmla="*/ 3526020 h 6066436"/>
              <a:gd name="connsiteX1716" fmla="*/ 2319373 w 2369469"/>
              <a:gd name="connsiteY1716" fmla="*/ 3055758 h 6066436"/>
              <a:gd name="connsiteX1717" fmla="*/ 2315303 w 2369469"/>
              <a:gd name="connsiteY1717" fmla="*/ 2890447 h 6066436"/>
              <a:gd name="connsiteX1718" fmla="*/ 2278644 w 2369469"/>
              <a:gd name="connsiteY1718" fmla="*/ 2718592 h 6066436"/>
              <a:gd name="connsiteX1719" fmla="*/ 2301975 w 2369469"/>
              <a:gd name="connsiteY1719" fmla="*/ 2726808 h 6066436"/>
              <a:gd name="connsiteX1720" fmla="*/ 2301914 w 2369469"/>
              <a:gd name="connsiteY1720" fmla="*/ 2726058 h 6066436"/>
              <a:gd name="connsiteX1721" fmla="*/ 2349598 w 2369469"/>
              <a:gd name="connsiteY1721" fmla="*/ 2709582 h 6066436"/>
              <a:gd name="connsiteX1722" fmla="*/ 2348059 w 2369469"/>
              <a:gd name="connsiteY1722" fmla="*/ 2712535 h 6066436"/>
              <a:gd name="connsiteX1723" fmla="*/ 2337845 w 2369469"/>
              <a:gd name="connsiteY1723" fmla="*/ 2719503 h 6066436"/>
              <a:gd name="connsiteX1724" fmla="*/ 2310833 w 2369469"/>
              <a:gd name="connsiteY1724" fmla="*/ 2728779 h 6066436"/>
              <a:gd name="connsiteX1725" fmla="*/ 2323444 w 2369469"/>
              <a:gd name="connsiteY1725" fmla="*/ 2834404 h 6066436"/>
              <a:gd name="connsiteX1726" fmla="*/ 2323637 w 2369469"/>
              <a:gd name="connsiteY1726" fmla="*/ 2838546 h 6066436"/>
              <a:gd name="connsiteX1727" fmla="*/ 2322249 w 2369469"/>
              <a:gd name="connsiteY1727" fmla="*/ 2828536 h 6066436"/>
              <a:gd name="connsiteX1728" fmla="*/ 2323131 w 2369469"/>
              <a:gd name="connsiteY1728" fmla="*/ 2835656 h 6066436"/>
              <a:gd name="connsiteX1729" fmla="*/ 2324192 w 2369469"/>
              <a:gd name="connsiteY1729" fmla="*/ 2850453 h 6066436"/>
              <a:gd name="connsiteX1730" fmla="*/ 2323637 w 2369469"/>
              <a:gd name="connsiteY1730" fmla="*/ 2838546 h 6066436"/>
              <a:gd name="connsiteX1731" fmla="*/ 2323757 w 2369469"/>
              <a:gd name="connsiteY1731" fmla="*/ 2839413 h 6066436"/>
              <a:gd name="connsiteX1732" fmla="*/ 2324393 w 2369469"/>
              <a:gd name="connsiteY1732" fmla="*/ 2853256 h 6066436"/>
              <a:gd name="connsiteX1733" fmla="*/ 2328487 w 2369469"/>
              <a:gd name="connsiteY1733" fmla="*/ 2910377 h 6066436"/>
              <a:gd name="connsiteX1734" fmla="*/ 2332837 w 2369469"/>
              <a:gd name="connsiteY1734" fmla="*/ 2947119 h 6066436"/>
              <a:gd name="connsiteX1735" fmla="*/ 2341917 w 2369469"/>
              <a:gd name="connsiteY1735" fmla="*/ 3168471 h 6066436"/>
              <a:gd name="connsiteX1736" fmla="*/ 2338199 w 2369469"/>
              <a:gd name="connsiteY1736" fmla="*/ 3312610 h 6066436"/>
              <a:gd name="connsiteX1737" fmla="*/ 2337518 w 2369469"/>
              <a:gd name="connsiteY1737" fmla="*/ 3321466 h 6066436"/>
              <a:gd name="connsiteX1738" fmla="*/ 2337180 w 2369469"/>
              <a:gd name="connsiteY1738" fmla="*/ 3333234 h 6066436"/>
              <a:gd name="connsiteX1739" fmla="*/ 2332647 w 2369469"/>
              <a:gd name="connsiteY1739" fmla="*/ 3384780 h 6066436"/>
              <a:gd name="connsiteX1740" fmla="*/ 2327347 w 2369469"/>
              <a:gd name="connsiteY1740" fmla="*/ 3453683 h 6066436"/>
              <a:gd name="connsiteX1741" fmla="*/ 2326284 w 2369469"/>
              <a:gd name="connsiteY1741" fmla="*/ 3461598 h 6066436"/>
              <a:gd name="connsiteX1742" fmla="*/ 2325360 w 2369469"/>
              <a:gd name="connsiteY1742" fmla="*/ 3467662 h 6066436"/>
              <a:gd name="connsiteX1743" fmla="*/ 2325153 w 2369469"/>
              <a:gd name="connsiteY1743" fmla="*/ 3470019 h 6066436"/>
              <a:gd name="connsiteX1744" fmla="*/ 2326284 w 2369469"/>
              <a:gd name="connsiteY1744" fmla="*/ 3461598 h 6066436"/>
              <a:gd name="connsiteX1745" fmla="*/ 2327202 w 2369469"/>
              <a:gd name="connsiteY1745" fmla="*/ 3455575 h 6066436"/>
              <a:gd name="connsiteX1746" fmla="*/ 2327347 w 2369469"/>
              <a:gd name="connsiteY1746" fmla="*/ 3453683 h 6066436"/>
              <a:gd name="connsiteX1747" fmla="*/ 2348538 w 2369469"/>
              <a:gd name="connsiteY1747" fmla="*/ 3295968 h 6066436"/>
              <a:gd name="connsiteX1748" fmla="*/ 2354325 w 2369469"/>
              <a:gd name="connsiteY1748" fmla="*/ 3227834 h 6066436"/>
              <a:gd name="connsiteX1749" fmla="*/ 2364418 w 2369469"/>
              <a:gd name="connsiteY1749" fmla="*/ 2996582 h 6066436"/>
              <a:gd name="connsiteX1750" fmla="*/ 2360701 w 2369469"/>
              <a:gd name="connsiteY1750" fmla="*/ 2850372 h 6066436"/>
              <a:gd name="connsiteX1751" fmla="*/ 2353360 w 2369469"/>
              <a:gd name="connsiteY1751" fmla="*/ 2754115 h 6066436"/>
              <a:gd name="connsiteX1752" fmla="*/ 2219821 w 2369469"/>
              <a:gd name="connsiteY1752" fmla="*/ 2703124 h 6066436"/>
              <a:gd name="connsiteX1753" fmla="*/ 2196328 w 2369469"/>
              <a:gd name="connsiteY1753" fmla="*/ 2746740 h 6066436"/>
              <a:gd name="connsiteX1754" fmla="*/ 2123338 w 2369469"/>
              <a:gd name="connsiteY1754" fmla="*/ 2848846 h 6066436"/>
              <a:gd name="connsiteX1755" fmla="*/ 2035752 w 2369469"/>
              <a:gd name="connsiteY1755" fmla="*/ 2948056 h 6066436"/>
              <a:gd name="connsiteX1756" fmla="*/ 2036341 w 2369469"/>
              <a:gd name="connsiteY1756" fmla="*/ 2948056 h 6066436"/>
              <a:gd name="connsiteX1757" fmla="*/ 2036478 w 2369469"/>
              <a:gd name="connsiteY1757" fmla="*/ 2959859 h 6066436"/>
              <a:gd name="connsiteX1758" fmla="*/ 2104164 w 2369469"/>
              <a:gd name="connsiteY1758" fmla="*/ 3069684 h 6066436"/>
              <a:gd name="connsiteX1759" fmla="*/ 2138094 w 2369469"/>
              <a:gd name="connsiteY1759" fmla="*/ 3124011 h 6066436"/>
              <a:gd name="connsiteX1760" fmla="*/ 2139903 w 2369469"/>
              <a:gd name="connsiteY1760" fmla="*/ 3127672 h 6066436"/>
              <a:gd name="connsiteX1761" fmla="*/ 2141265 w 2369469"/>
              <a:gd name="connsiteY1761" fmla="*/ 3129882 h 6066436"/>
              <a:gd name="connsiteX1762" fmla="*/ 2155177 w 2369469"/>
              <a:gd name="connsiteY1762" fmla="*/ 3158582 h 6066436"/>
              <a:gd name="connsiteX1763" fmla="*/ 2181026 w 2369469"/>
              <a:gd name="connsiteY1763" fmla="*/ 3210894 h 6066436"/>
              <a:gd name="connsiteX1764" fmla="*/ 2183563 w 2369469"/>
              <a:gd name="connsiteY1764" fmla="*/ 3217142 h 6066436"/>
              <a:gd name="connsiteX1765" fmla="*/ 2183840 w 2369469"/>
              <a:gd name="connsiteY1765" fmla="*/ 3217714 h 6066436"/>
              <a:gd name="connsiteX1766" fmla="*/ 2186271 w 2369469"/>
              <a:gd name="connsiteY1766" fmla="*/ 3223812 h 6066436"/>
              <a:gd name="connsiteX1767" fmla="*/ 2216680 w 2369469"/>
              <a:gd name="connsiteY1767" fmla="*/ 3298716 h 6066436"/>
              <a:gd name="connsiteX1768" fmla="*/ 2229386 w 2369469"/>
              <a:gd name="connsiteY1768" fmla="*/ 3337906 h 6066436"/>
              <a:gd name="connsiteX1769" fmla="*/ 2232142 w 2369469"/>
              <a:gd name="connsiteY1769" fmla="*/ 3327349 h 6066436"/>
              <a:gd name="connsiteX1770" fmla="*/ 2247021 w 2369469"/>
              <a:gd name="connsiteY1770" fmla="*/ 3262476 h 6066436"/>
              <a:gd name="connsiteX1771" fmla="*/ 2262964 w 2369469"/>
              <a:gd name="connsiteY1771" fmla="*/ 3177611 h 6066436"/>
              <a:gd name="connsiteX1772" fmla="*/ 2285381 w 2369469"/>
              <a:gd name="connsiteY1772" fmla="*/ 3027270 h 6066436"/>
              <a:gd name="connsiteX1773" fmla="*/ 2293589 w 2369469"/>
              <a:gd name="connsiteY1773" fmla="*/ 2955225 h 6066436"/>
              <a:gd name="connsiteX1774" fmla="*/ 2303932 w 2369469"/>
              <a:gd name="connsiteY1774" fmla="*/ 2750829 h 6066436"/>
              <a:gd name="connsiteX1775" fmla="*/ 2302190 w 2369469"/>
              <a:gd name="connsiteY1775" fmla="*/ 2729443 h 6066436"/>
              <a:gd name="connsiteX1776" fmla="*/ 2225754 w 2369469"/>
              <a:gd name="connsiteY1776" fmla="*/ 2704478 h 6066436"/>
              <a:gd name="connsiteX1777" fmla="*/ 2059531 w 2369469"/>
              <a:gd name="connsiteY1777" fmla="*/ 2668594 h 6066436"/>
              <a:gd name="connsiteX1778" fmla="*/ 2057316 w 2369469"/>
              <a:gd name="connsiteY1778" fmla="*/ 2723886 h 6066436"/>
              <a:gd name="connsiteX1779" fmla="*/ 2032035 w 2369469"/>
              <a:gd name="connsiteY1779" fmla="*/ 2944420 h 6066436"/>
              <a:gd name="connsiteX1780" fmla="*/ 2120795 w 2369469"/>
              <a:gd name="connsiteY1780" fmla="*/ 2843875 h 6066436"/>
              <a:gd name="connsiteX1781" fmla="*/ 2193511 w 2369469"/>
              <a:gd name="connsiteY1781" fmla="*/ 2742042 h 6066436"/>
              <a:gd name="connsiteX1782" fmla="*/ 2214935 w 2369469"/>
              <a:gd name="connsiteY1782" fmla="*/ 2702009 h 6066436"/>
              <a:gd name="connsiteX1783" fmla="*/ 2123653 w 2369469"/>
              <a:gd name="connsiteY1783" fmla="*/ 2681187 h 6066436"/>
              <a:gd name="connsiteX1784" fmla="*/ 2011927 w 2369469"/>
              <a:gd name="connsiteY1784" fmla="*/ 2659993 h 6066436"/>
              <a:gd name="connsiteX1785" fmla="*/ 2023855 w 2369469"/>
              <a:gd name="connsiteY1785" fmla="*/ 2784076 h 6066436"/>
              <a:gd name="connsiteX1786" fmla="*/ 2031097 w 2369469"/>
              <a:gd name="connsiteY1786" fmla="*/ 2933244 h 6066436"/>
              <a:gd name="connsiteX1787" fmla="*/ 2054811 w 2369469"/>
              <a:gd name="connsiteY1787" fmla="*/ 2726388 h 6066436"/>
              <a:gd name="connsiteX1788" fmla="*/ 2057144 w 2369469"/>
              <a:gd name="connsiteY1788" fmla="*/ 2668126 h 6066436"/>
              <a:gd name="connsiteX1789" fmla="*/ 2041349 w 2369469"/>
              <a:gd name="connsiteY1789" fmla="*/ 2665023 h 6066436"/>
              <a:gd name="connsiteX1790" fmla="*/ 2250803 w 2369469"/>
              <a:gd name="connsiteY1790" fmla="*/ 2644880 h 6066436"/>
              <a:gd name="connsiteX1791" fmla="*/ 2250062 w 2369469"/>
              <a:gd name="connsiteY1791" fmla="*/ 2646981 h 6066436"/>
              <a:gd name="connsiteX1792" fmla="*/ 2220985 w 2369469"/>
              <a:gd name="connsiteY1792" fmla="*/ 2700964 h 6066436"/>
              <a:gd name="connsiteX1793" fmla="*/ 2252333 w 2369469"/>
              <a:gd name="connsiteY1793" fmla="*/ 2709013 h 6066436"/>
              <a:gd name="connsiteX1794" fmla="*/ 2301839 w 2369469"/>
              <a:gd name="connsiteY1794" fmla="*/ 2725136 h 6066436"/>
              <a:gd name="connsiteX1795" fmla="*/ 2301839 w 2369469"/>
              <a:gd name="connsiteY1795" fmla="*/ 2725135 h 6066436"/>
              <a:gd name="connsiteX1796" fmla="*/ 2259831 w 2369469"/>
              <a:gd name="connsiteY1796" fmla="*/ 2656625 h 6066436"/>
              <a:gd name="connsiteX1797" fmla="*/ 1603442 w 2369469"/>
              <a:gd name="connsiteY1797" fmla="*/ 2643063 h 6066436"/>
              <a:gd name="connsiteX1798" fmla="*/ 1592691 w 2369469"/>
              <a:gd name="connsiteY1798" fmla="*/ 2758951 h 6066436"/>
              <a:gd name="connsiteX1799" fmla="*/ 1554376 w 2369469"/>
              <a:gd name="connsiteY1799" fmla="*/ 3008640 h 6066436"/>
              <a:gd name="connsiteX1800" fmla="*/ 1500332 w 2369469"/>
              <a:gd name="connsiteY1800" fmla="*/ 3261132 h 6066436"/>
              <a:gd name="connsiteX1801" fmla="*/ 1500329 w 2369469"/>
              <a:gd name="connsiteY1801" fmla="*/ 3261146 h 6066436"/>
              <a:gd name="connsiteX1802" fmla="*/ 1500076 w 2369469"/>
              <a:gd name="connsiteY1802" fmla="*/ 3262084 h 6066436"/>
              <a:gd name="connsiteX1803" fmla="*/ 1432858 w 2369469"/>
              <a:gd name="connsiteY1803" fmla="*/ 3511383 h 6066436"/>
              <a:gd name="connsiteX1804" fmla="*/ 1418465 w 2369469"/>
              <a:gd name="connsiteY1804" fmla="*/ 3554964 h 6066436"/>
              <a:gd name="connsiteX1805" fmla="*/ 1353803 w 2369469"/>
              <a:gd name="connsiteY1805" fmla="*/ 3753323 h 6066436"/>
              <a:gd name="connsiteX1806" fmla="*/ 1322310 w 2369469"/>
              <a:gd name="connsiteY1806" fmla="*/ 3835000 h 6066436"/>
              <a:gd name="connsiteX1807" fmla="*/ 1404963 w 2369469"/>
              <a:gd name="connsiteY1807" fmla="*/ 3877845 h 6066436"/>
              <a:gd name="connsiteX1808" fmla="*/ 1414742 w 2369469"/>
              <a:gd name="connsiteY1808" fmla="*/ 3883237 h 6066436"/>
              <a:gd name="connsiteX1809" fmla="*/ 1502678 w 2369469"/>
              <a:gd name="connsiteY1809" fmla="*/ 3755672 h 6066436"/>
              <a:gd name="connsiteX1810" fmla="*/ 1600518 w 2369469"/>
              <a:gd name="connsiteY1810" fmla="*/ 3604293 h 6066436"/>
              <a:gd name="connsiteX1811" fmla="*/ 1600518 w 2369469"/>
              <a:gd name="connsiteY1811" fmla="*/ 3604292 h 6066436"/>
              <a:gd name="connsiteX1812" fmla="*/ 1600519 w 2369469"/>
              <a:gd name="connsiteY1812" fmla="*/ 3604289 h 6066436"/>
              <a:gd name="connsiteX1813" fmla="*/ 1600519 w 2369469"/>
              <a:gd name="connsiteY1813" fmla="*/ 3601789 h 6066436"/>
              <a:gd name="connsiteX1814" fmla="*/ 1705404 w 2369469"/>
              <a:gd name="connsiteY1814" fmla="*/ 3080493 h 6066436"/>
              <a:gd name="connsiteX1815" fmla="*/ 1719242 w 2369469"/>
              <a:gd name="connsiteY1815" fmla="*/ 2943805 h 6066436"/>
              <a:gd name="connsiteX1816" fmla="*/ 1680993 w 2369469"/>
              <a:gd name="connsiteY1816" fmla="*/ 2835093 h 6066436"/>
              <a:gd name="connsiteX1817" fmla="*/ 1653645 w 2369469"/>
              <a:gd name="connsiteY1817" fmla="*/ 2761282 h 6066436"/>
              <a:gd name="connsiteX1818" fmla="*/ 2333343 w 2369469"/>
              <a:gd name="connsiteY1818" fmla="*/ 2637083 h 6066436"/>
              <a:gd name="connsiteX1819" fmla="*/ 2338393 w 2369469"/>
              <a:gd name="connsiteY1819" fmla="*/ 2654196 h 6066436"/>
              <a:gd name="connsiteX1820" fmla="*/ 2340251 w 2369469"/>
              <a:gd name="connsiteY1820" fmla="*/ 2659280 h 6066436"/>
              <a:gd name="connsiteX1821" fmla="*/ 2334699 w 2369469"/>
              <a:gd name="connsiteY1821" fmla="*/ 2639916 h 6066436"/>
              <a:gd name="connsiteX1822" fmla="*/ 1741292 w 2369469"/>
              <a:gd name="connsiteY1822" fmla="*/ 2616122 h 6066436"/>
              <a:gd name="connsiteX1823" fmla="*/ 1734403 w 2369469"/>
              <a:gd name="connsiteY1823" fmla="*/ 2819141 h 6066436"/>
              <a:gd name="connsiteX1824" fmla="*/ 1722531 w 2369469"/>
              <a:gd name="connsiteY1824" fmla="*/ 2936672 h 6066436"/>
              <a:gd name="connsiteX1825" fmla="*/ 1733258 w 2369469"/>
              <a:gd name="connsiteY1825" fmla="*/ 2969997 h 6066436"/>
              <a:gd name="connsiteX1826" fmla="*/ 1742231 w 2369469"/>
              <a:gd name="connsiteY1826" fmla="*/ 2994868 h 6066436"/>
              <a:gd name="connsiteX1827" fmla="*/ 1749643 w 2369469"/>
              <a:gd name="connsiteY1827" fmla="*/ 3020903 h 6066436"/>
              <a:gd name="connsiteX1828" fmla="*/ 1767238 w 2369469"/>
              <a:gd name="connsiteY1828" fmla="*/ 3075561 h 6066436"/>
              <a:gd name="connsiteX1829" fmla="*/ 1810909 w 2369469"/>
              <a:gd name="connsiteY1829" fmla="*/ 3236076 h 6066436"/>
              <a:gd name="connsiteX1830" fmla="*/ 1810915 w 2369469"/>
              <a:gd name="connsiteY1830" fmla="*/ 3236097 h 6066436"/>
              <a:gd name="connsiteX1831" fmla="*/ 1824614 w 2369469"/>
              <a:gd name="connsiteY1831" fmla="*/ 3299744 h 6066436"/>
              <a:gd name="connsiteX1832" fmla="*/ 1847859 w 2369469"/>
              <a:gd name="connsiteY1832" fmla="*/ 3266469 h 6066436"/>
              <a:gd name="connsiteX1833" fmla="*/ 1946092 w 2369469"/>
              <a:gd name="connsiteY1833" fmla="*/ 3107223 h 6066436"/>
              <a:gd name="connsiteX1834" fmla="*/ 2026477 w 2369469"/>
              <a:gd name="connsiteY1834" fmla="*/ 2955009 h 6066436"/>
              <a:gd name="connsiteX1835" fmla="*/ 2026320 w 2369469"/>
              <a:gd name="connsiteY1835" fmla="*/ 2950561 h 6066436"/>
              <a:gd name="connsiteX1836" fmla="*/ 2028825 w 2369469"/>
              <a:gd name="connsiteY1836" fmla="*/ 2950561 h 6066436"/>
              <a:gd name="connsiteX1837" fmla="*/ 2028825 w 2369469"/>
              <a:gd name="connsiteY1837" fmla="*/ 2950563 h 6066436"/>
              <a:gd name="connsiteX1838" fmla="*/ 2028826 w 2369469"/>
              <a:gd name="connsiteY1838" fmla="*/ 2950561 h 6066436"/>
              <a:gd name="connsiteX1839" fmla="*/ 2028825 w 2369469"/>
              <a:gd name="connsiteY1839" fmla="*/ 2950559 h 6066436"/>
              <a:gd name="connsiteX1840" fmla="*/ 2028825 w 2369469"/>
              <a:gd name="connsiteY1840" fmla="*/ 2950547 h 6066436"/>
              <a:gd name="connsiteX1841" fmla="*/ 2009134 w 2369469"/>
              <a:gd name="connsiteY1841" fmla="*/ 2659516 h 6066436"/>
              <a:gd name="connsiteX1842" fmla="*/ 1937325 w 2369469"/>
              <a:gd name="connsiteY1842" fmla="*/ 2647238 h 6066436"/>
              <a:gd name="connsiteX1843" fmla="*/ 1834709 w 2369469"/>
              <a:gd name="connsiteY1843" fmla="*/ 2630584 h 6066436"/>
              <a:gd name="connsiteX1844" fmla="*/ 1499328 w 2369469"/>
              <a:gd name="connsiteY1844" fmla="*/ 2608244 h 6066436"/>
              <a:gd name="connsiteX1845" fmla="*/ 1446980 w 2369469"/>
              <a:gd name="connsiteY1845" fmla="*/ 2619400 h 6066436"/>
              <a:gd name="connsiteX1846" fmla="*/ 1300863 w 2369469"/>
              <a:gd name="connsiteY1846" fmla="*/ 2647159 h 6066436"/>
              <a:gd name="connsiteX1847" fmla="*/ 1266285 w 2369469"/>
              <a:gd name="connsiteY1847" fmla="*/ 2653007 h 6066436"/>
              <a:gd name="connsiteX1848" fmla="*/ 1257019 w 2369469"/>
              <a:gd name="connsiteY1848" fmla="*/ 2654731 h 6066436"/>
              <a:gd name="connsiteX1849" fmla="*/ 1233483 w 2369469"/>
              <a:gd name="connsiteY1849" fmla="*/ 2658554 h 6066436"/>
              <a:gd name="connsiteX1850" fmla="*/ 1146903 w 2369469"/>
              <a:gd name="connsiteY1850" fmla="*/ 2673197 h 6066436"/>
              <a:gd name="connsiteX1851" fmla="*/ 1099095 w 2369469"/>
              <a:gd name="connsiteY1851" fmla="*/ 2680383 h 6066436"/>
              <a:gd name="connsiteX1852" fmla="*/ 1078641 w 2369469"/>
              <a:gd name="connsiteY1852" fmla="*/ 2683707 h 6066436"/>
              <a:gd name="connsiteX1853" fmla="*/ 1051384 w 2369469"/>
              <a:gd name="connsiteY1853" fmla="*/ 2687557 h 6066436"/>
              <a:gd name="connsiteX1854" fmla="*/ 984863 w 2369469"/>
              <a:gd name="connsiteY1854" fmla="*/ 2697556 h 6066436"/>
              <a:gd name="connsiteX1855" fmla="*/ 908135 w 2369469"/>
              <a:gd name="connsiteY1855" fmla="*/ 2707789 h 6066436"/>
              <a:gd name="connsiteX1856" fmla="*/ 889490 w 2369469"/>
              <a:gd name="connsiteY1856" fmla="*/ 2710421 h 6066436"/>
              <a:gd name="connsiteX1857" fmla="*/ 876282 w 2369469"/>
              <a:gd name="connsiteY1857" fmla="*/ 2712037 h 6066436"/>
              <a:gd name="connsiteX1858" fmla="*/ 814509 w 2369469"/>
              <a:gd name="connsiteY1858" fmla="*/ 2720277 h 6066436"/>
              <a:gd name="connsiteX1859" fmla="*/ 251196 w 2369469"/>
              <a:gd name="connsiteY1859" fmla="*/ 2778981 h 6066436"/>
              <a:gd name="connsiteX1860" fmla="*/ 19764 w 2369469"/>
              <a:gd name="connsiteY1860" fmla="*/ 2797398 h 6066436"/>
              <a:gd name="connsiteX1861" fmla="*/ 246168 w 2369469"/>
              <a:gd name="connsiteY1861" fmla="*/ 3013456 h 6066436"/>
              <a:gd name="connsiteX1862" fmla="*/ 334167 w 2369469"/>
              <a:gd name="connsiteY1862" fmla="*/ 3100180 h 6066436"/>
              <a:gd name="connsiteX1863" fmla="*/ 473393 w 2369469"/>
              <a:gd name="connsiteY1863" fmla="*/ 3235785 h 6066436"/>
              <a:gd name="connsiteX1864" fmla="*/ 530570 w 2369469"/>
              <a:gd name="connsiteY1864" fmla="*/ 3293746 h 6066436"/>
              <a:gd name="connsiteX1865" fmla="*/ 584569 w 2369469"/>
              <a:gd name="connsiteY1865" fmla="*/ 3346966 h 6066436"/>
              <a:gd name="connsiteX1866" fmla="*/ 636825 w 2369469"/>
              <a:gd name="connsiteY1866" fmla="*/ 3401460 h 6066436"/>
              <a:gd name="connsiteX1867" fmla="*/ 693104 w 2369469"/>
              <a:gd name="connsiteY1867" fmla="*/ 3458510 h 6066436"/>
              <a:gd name="connsiteX1868" fmla="*/ 732747 w 2369469"/>
              <a:gd name="connsiteY1868" fmla="*/ 3501488 h 6066436"/>
              <a:gd name="connsiteX1869" fmla="*/ 746142 w 2369469"/>
              <a:gd name="connsiteY1869" fmla="*/ 3515457 h 6066436"/>
              <a:gd name="connsiteX1870" fmla="*/ 773848 w 2369469"/>
              <a:gd name="connsiteY1870" fmla="*/ 3546046 h 6066436"/>
              <a:gd name="connsiteX1871" fmla="*/ 898948 w 2369469"/>
              <a:gd name="connsiteY1871" fmla="*/ 3681671 h 6066436"/>
              <a:gd name="connsiteX1872" fmla="*/ 922667 w 2369469"/>
              <a:gd name="connsiteY1872" fmla="*/ 3652543 h 6066436"/>
              <a:gd name="connsiteX1873" fmla="*/ 1053425 w 2369469"/>
              <a:gd name="connsiteY1873" fmla="*/ 3488775 h 6066436"/>
              <a:gd name="connsiteX1874" fmla="*/ 1120824 w 2369469"/>
              <a:gd name="connsiteY1874" fmla="*/ 3400538 h 6066436"/>
              <a:gd name="connsiteX1875" fmla="*/ 1239400 w 2369469"/>
              <a:gd name="connsiteY1875" fmla="*/ 3231911 h 6066436"/>
              <a:gd name="connsiteX1876" fmla="*/ 1290640 w 2369469"/>
              <a:gd name="connsiteY1876" fmla="*/ 3153932 h 6066436"/>
              <a:gd name="connsiteX1877" fmla="*/ 1405268 w 2369469"/>
              <a:gd name="connsiteY1877" fmla="*/ 2964031 h 6066436"/>
              <a:gd name="connsiteX1878" fmla="*/ 1419396 w 2369469"/>
              <a:gd name="connsiteY1878" fmla="*/ 2938048 h 6066436"/>
              <a:gd name="connsiteX1879" fmla="*/ 1488851 w 2369469"/>
              <a:gd name="connsiteY1879" fmla="*/ 2799366 h 6066436"/>
              <a:gd name="connsiteX1880" fmla="*/ 1497106 w 2369469"/>
              <a:gd name="connsiteY1880" fmla="*/ 2692923 h 6066436"/>
              <a:gd name="connsiteX1881" fmla="*/ 2313889 w 2369469"/>
              <a:gd name="connsiteY1881" fmla="*/ 2605772 h 6066436"/>
              <a:gd name="connsiteX1882" fmla="*/ 2308183 w 2369469"/>
              <a:gd name="connsiteY1882" fmla="*/ 2706579 h 6066436"/>
              <a:gd name="connsiteX1883" fmla="*/ 2310174 w 2369469"/>
              <a:gd name="connsiteY1883" fmla="*/ 2723254 h 6066436"/>
              <a:gd name="connsiteX1884" fmla="*/ 2325192 w 2369469"/>
              <a:gd name="connsiteY1884" fmla="*/ 2718400 h 6066436"/>
              <a:gd name="connsiteX1885" fmla="*/ 2336644 w 2369469"/>
              <a:gd name="connsiteY1885" fmla="*/ 2714192 h 6066436"/>
              <a:gd name="connsiteX1886" fmla="*/ 2338824 w 2369469"/>
              <a:gd name="connsiteY1886" fmla="*/ 2712643 h 6066436"/>
              <a:gd name="connsiteX1887" fmla="*/ 2349430 w 2369469"/>
              <a:gd name="connsiteY1887" fmla="*/ 2702595 h 6066436"/>
              <a:gd name="connsiteX1888" fmla="*/ 2349430 w 2369469"/>
              <a:gd name="connsiteY1888" fmla="*/ 2702590 h 6066436"/>
              <a:gd name="connsiteX1889" fmla="*/ 2327201 w 2369469"/>
              <a:gd name="connsiteY1889" fmla="*/ 2628703 h 6066436"/>
              <a:gd name="connsiteX1890" fmla="*/ 2313760 w 2369469"/>
              <a:gd name="connsiteY1890" fmla="*/ 2605550 h 6066436"/>
              <a:gd name="connsiteX1891" fmla="*/ 2310606 w 2369469"/>
              <a:gd name="connsiteY1891" fmla="*/ 2661274 h 6066436"/>
              <a:gd name="connsiteX1892" fmla="*/ 2313872 w 2369469"/>
              <a:gd name="connsiteY1892" fmla="*/ 2605743 h 6066436"/>
              <a:gd name="connsiteX1893" fmla="*/ 1584599 w 2369469"/>
              <a:gd name="connsiteY1893" fmla="*/ 2598691 h 6066436"/>
              <a:gd name="connsiteX1894" fmla="*/ 1555002 w 2369469"/>
              <a:gd name="connsiteY1894" fmla="*/ 2891661 h 6066436"/>
              <a:gd name="connsiteX1895" fmla="*/ 1516631 w 2369469"/>
              <a:gd name="connsiteY1895" fmla="*/ 3096680 h 6066436"/>
              <a:gd name="connsiteX1896" fmla="*/ 1525389 w 2369469"/>
              <a:gd name="connsiteY1896" fmla="*/ 3047384 h 6066436"/>
              <a:gd name="connsiteX1897" fmla="*/ 1508667 w 2369469"/>
              <a:gd name="connsiteY1897" fmla="*/ 3136730 h 6066436"/>
              <a:gd name="connsiteX1898" fmla="*/ 1510764 w 2369469"/>
              <a:gd name="connsiteY1898" fmla="*/ 3128029 h 6066436"/>
              <a:gd name="connsiteX1899" fmla="*/ 1497511 w 2369469"/>
              <a:gd name="connsiteY1899" fmla="*/ 3198840 h 6066436"/>
              <a:gd name="connsiteX1900" fmla="*/ 1462628 w 2369469"/>
              <a:gd name="connsiteY1900" fmla="*/ 3327757 h 6066436"/>
              <a:gd name="connsiteX1901" fmla="*/ 1468149 w 2369469"/>
              <a:gd name="connsiteY1901" fmla="*/ 3304850 h 6066436"/>
              <a:gd name="connsiteX1902" fmla="*/ 1442582 w 2369469"/>
              <a:gd name="connsiteY1902" fmla="*/ 3399340 h 6066436"/>
              <a:gd name="connsiteX1903" fmla="*/ 1448881 w 2369469"/>
              <a:gd name="connsiteY1903" fmla="*/ 3378565 h 6066436"/>
              <a:gd name="connsiteX1904" fmla="*/ 1413250 w 2369469"/>
              <a:gd name="connsiteY1904" fmla="*/ 3510248 h 6066436"/>
              <a:gd name="connsiteX1905" fmla="*/ 1302456 w 2369469"/>
              <a:gd name="connsiteY1905" fmla="*/ 3824707 h 6066436"/>
              <a:gd name="connsiteX1906" fmla="*/ 1302456 w 2369469"/>
              <a:gd name="connsiteY1906" fmla="*/ 3824707 h 6066436"/>
              <a:gd name="connsiteX1907" fmla="*/ 1302456 w 2369469"/>
              <a:gd name="connsiteY1907" fmla="*/ 3824708 h 6066436"/>
              <a:gd name="connsiteX1908" fmla="*/ 1302457 w 2369469"/>
              <a:gd name="connsiteY1908" fmla="*/ 3824709 h 6066436"/>
              <a:gd name="connsiteX1909" fmla="*/ 1302457 w 2369469"/>
              <a:gd name="connsiteY1909" fmla="*/ 3824708 h 6066436"/>
              <a:gd name="connsiteX1910" fmla="*/ 1302457 w 2369469"/>
              <a:gd name="connsiteY1910" fmla="*/ 3824709 h 6066436"/>
              <a:gd name="connsiteX1911" fmla="*/ 1317630 w 2369469"/>
              <a:gd name="connsiteY1911" fmla="*/ 3832574 h 6066436"/>
              <a:gd name="connsiteX1912" fmla="*/ 1350046 w 2369469"/>
              <a:gd name="connsiteY1912" fmla="*/ 3748588 h 6066436"/>
              <a:gd name="connsiteX1913" fmla="*/ 1589560 w 2369469"/>
              <a:gd name="connsiteY1913" fmla="*/ 2752258 h 6066436"/>
              <a:gd name="connsiteX1914" fmla="*/ 1600540 w 2369469"/>
              <a:gd name="connsiteY1914" fmla="*/ 2636229 h 6066436"/>
              <a:gd name="connsiteX1915" fmla="*/ 1582849 w 2369469"/>
              <a:gd name="connsiteY1915" fmla="*/ 2596216 h 6066436"/>
              <a:gd name="connsiteX1916" fmla="*/ 1530523 w 2369469"/>
              <a:gd name="connsiteY1916" fmla="*/ 2721773 h 6066436"/>
              <a:gd name="connsiteX1917" fmla="*/ 1491284 w 2369469"/>
              <a:gd name="connsiteY1917" fmla="*/ 2801267 h 6066436"/>
              <a:gd name="connsiteX1918" fmla="*/ 1483070 w 2369469"/>
              <a:gd name="connsiteY1918" fmla="*/ 2907865 h 6066436"/>
              <a:gd name="connsiteX1919" fmla="*/ 1309853 w 2369469"/>
              <a:gd name="connsiteY1919" fmla="*/ 3778645 h 6066436"/>
              <a:gd name="connsiteX1920" fmla="*/ 1296345 w 2369469"/>
              <a:gd name="connsiteY1920" fmla="*/ 3820928 h 6066436"/>
              <a:gd name="connsiteX1921" fmla="*/ 1299950 w 2369469"/>
              <a:gd name="connsiteY1921" fmla="*/ 3822204 h 6066436"/>
              <a:gd name="connsiteX1922" fmla="*/ 1327204 w 2369469"/>
              <a:gd name="connsiteY1922" fmla="*/ 3747465 h 6066436"/>
              <a:gd name="connsiteX1923" fmla="*/ 1397089 w 2369469"/>
              <a:gd name="connsiteY1923" fmla="*/ 3549385 h 6066436"/>
              <a:gd name="connsiteX1924" fmla="*/ 1427239 w 2369469"/>
              <a:gd name="connsiteY1924" fmla="*/ 3449944 h 6066436"/>
              <a:gd name="connsiteX1925" fmla="*/ 1480030 w 2369469"/>
              <a:gd name="connsiteY1925" fmla="*/ 3255551 h 6066436"/>
              <a:gd name="connsiteX1926" fmla="*/ 1501005 w 2369469"/>
              <a:gd name="connsiteY1926" fmla="*/ 3168519 h 6066436"/>
              <a:gd name="connsiteX1927" fmla="*/ 1552365 w 2369469"/>
              <a:gd name="connsiteY1927" fmla="*/ 2895533 h 6066436"/>
              <a:gd name="connsiteX1928" fmla="*/ 1552497 w 2369469"/>
              <a:gd name="connsiteY1928" fmla="*/ 2894792 h 6066436"/>
              <a:gd name="connsiteX1929" fmla="*/ 1607800 w 2369469"/>
              <a:gd name="connsiteY1929" fmla="*/ 2596084 h 6066436"/>
              <a:gd name="connsiteX1930" fmla="*/ 1604447 w 2369469"/>
              <a:gd name="connsiteY1930" fmla="*/ 2632235 h 6066436"/>
              <a:gd name="connsiteX1931" fmla="*/ 1654526 w 2369469"/>
              <a:gd name="connsiteY1931" fmla="*/ 2750734 h 6066436"/>
              <a:gd name="connsiteX1932" fmla="*/ 1715109 w 2369469"/>
              <a:gd name="connsiteY1932" fmla="*/ 2913618 h 6066436"/>
              <a:gd name="connsiteX1933" fmla="*/ 1720578 w 2369469"/>
              <a:gd name="connsiteY1933" fmla="*/ 2930608 h 6066436"/>
              <a:gd name="connsiteX1934" fmla="*/ 1731899 w 2369469"/>
              <a:gd name="connsiteY1934" fmla="*/ 2818789 h 6066436"/>
              <a:gd name="connsiteX1935" fmla="*/ 1738798 w 2369469"/>
              <a:gd name="connsiteY1935" fmla="*/ 2615736 h 6066436"/>
              <a:gd name="connsiteX1936" fmla="*/ 1715892 w 2369469"/>
              <a:gd name="connsiteY1936" fmla="*/ 2612190 h 6066436"/>
              <a:gd name="connsiteX1937" fmla="*/ 1587917 w 2369469"/>
              <a:gd name="connsiteY1937" fmla="*/ 2593122 h 6066436"/>
              <a:gd name="connsiteX1938" fmla="*/ 1601563 w 2369469"/>
              <a:gd name="connsiteY1938" fmla="*/ 2625413 h 6066436"/>
              <a:gd name="connsiteX1939" fmla="*/ 1604386 w 2369469"/>
              <a:gd name="connsiteY1939" fmla="*/ 2595576 h 6066436"/>
              <a:gd name="connsiteX1940" fmla="*/ 1582739 w 2369469"/>
              <a:gd name="connsiteY1940" fmla="*/ 2590469 h 6066436"/>
              <a:gd name="connsiteX1941" fmla="*/ 1501928 w 2369469"/>
              <a:gd name="connsiteY1941" fmla="*/ 2607690 h 6066436"/>
              <a:gd name="connsiteX1942" fmla="*/ 1499737 w 2369469"/>
              <a:gd name="connsiteY1942" fmla="*/ 2691562 h 6066436"/>
              <a:gd name="connsiteX1943" fmla="*/ 1491899 w 2369469"/>
              <a:gd name="connsiteY1943" fmla="*/ 2793279 h 6066436"/>
              <a:gd name="connsiteX1944" fmla="*/ 1528126 w 2369469"/>
              <a:gd name="connsiteY1944" fmla="*/ 2720945 h 6066436"/>
              <a:gd name="connsiteX1945" fmla="*/ 1503211 w 2369469"/>
              <a:gd name="connsiteY1945" fmla="*/ 2558576 h 6066436"/>
              <a:gd name="connsiteX1946" fmla="*/ 1501955 w 2369469"/>
              <a:gd name="connsiteY1946" fmla="*/ 2606670 h 6066436"/>
              <a:gd name="connsiteX1947" fmla="*/ 1580480 w 2369469"/>
              <a:gd name="connsiteY1947" fmla="*/ 2589883 h 6066436"/>
              <a:gd name="connsiteX1948" fmla="*/ 2282155 w 2369469"/>
              <a:gd name="connsiteY1948" fmla="*/ 2557353 h 6066436"/>
              <a:gd name="connsiteX1949" fmla="*/ 2285612 w 2369469"/>
              <a:gd name="connsiteY1949" fmla="*/ 2582294 h 6066436"/>
              <a:gd name="connsiteX1950" fmla="*/ 2281293 w 2369469"/>
              <a:gd name="connsiteY1950" fmla="*/ 2558358 h 6066436"/>
              <a:gd name="connsiteX1951" fmla="*/ 2251985 w 2369469"/>
              <a:gd name="connsiteY1951" fmla="*/ 2641525 h 6066436"/>
              <a:gd name="connsiteX1952" fmla="*/ 2264224 w 2369469"/>
              <a:gd name="connsiteY1952" fmla="*/ 2657991 h 6066436"/>
              <a:gd name="connsiteX1953" fmla="*/ 2266568 w 2369469"/>
              <a:gd name="connsiteY1953" fmla="*/ 2660915 h 6066436"/>
              <a:gd name="connsiteX1954" fmla="*/ 2267363 w 2369469"/>
              <a:gd name="connsiteY1954" fmla="*/ 2662215 h 6066436"/>
              <a:gd name="connsiteX1955" fmla="*/ 2268731 w 2369469"/>
              <a:gd name="connsiteY1955" fmla="*/ 2664055 h 6066436"/>
              <a:gd name="connsiteX1956" fmla="*/ 2280232 w 2369469"/>
              <a:gd name="connsiteY1956" fmla="*/ 2683240 h 6066436"/>
              <a:gd name="connsiteX1957" fmla="*/ 2304344 w 2369469"/>
              <a:gd name="connsiteY1957" fmla="*/ 2722633 h 6066436"/>
              <a:gd name="connsiteX1958" fmla="*/ 2304559 w 2369469"/>
              <a:gd name="connsiteY1958" fmla="*/ 2718981 h 6066436"/>
              <a:gd name="connsiteX1959" fmla="*/ 2285612 w 2369469"/>
              <a:gd name="connsiteY1959" fmla="*/ 2582294 h 6066436"/>
              <a:gd name="connsiteX1960" fmla="*/ 2296416 w 2369469"/>
              <a:gd name="connsiteY1960" fmla="*/ 2642174 h 6066436"/>
              <a:gd name="connsiteX1961" fmla="*/ 2289565 w 2369469"/>
              <a:gd name="connsiteY1961" fmla="*/ 2592747 h 6066436"/>
              <a:gd name="connsiteX1962" fmla="*/ 2306242 w 2369469"/>
              <a:gd name="connsiteY1962" fmla="*/ 2690375 h 6066436"/>
              <a:gd name="connsiteX1963" fmla="*/ 2311465 w 2369469"/>
              <a:gd name="connsiteY1963" fmla="*/ 2601595 h 6066436"/>
              <a:gd name="connsiteX1964" fmla="*/ 2295769 w 2369469"/>
              <a:gd name="connsiteY1964" fmla="*/ 2574557 h 6066436"/>
              <a:gd name="connsiteX1965" fmla="*/ 2285191 w 2369469"/>
              <a:gd name="connsiteY1965" fmla="*/ 2561189 h 6066436"/>
              <a:gd name="connsiteX1966" fmla="*/ 2289565 w 2369469"/>
              <a:gd name="connsiteY1966" fmla="*/ 2592747 h 6066436"/>
              <a:gd name="connsiteX1967" fmla="*/ 2283895 w 2369469"/>
              <a:gd name="connsiteY1967" fmla="*/ 2559552 h 6066436"/>
              <a:gd name="connsiteX1968" fmla="*/ 1610513 w 2369469"/>
              <a:gd name="connsiteY1968" fmla="*/ 2530830 h 6066436"/>
              <a:gd name="connsiteX1969" fmla="*/ 1586019 w 2369469"/>
              <a:gd name="connsiteY1969" fmla="*/ 2588632 h 6066436"/>
              <a:gd name="connsiteX1970" fmla="*/ 1586618 w 2369469"/>
              <a:gd name="connsiteY1970" fmla="*/ 2590050 h 6066436"/>
              <a:gd name="connsiteX1971" fmla="*/ 1604655 w 2369469"/>
              <a:gd name="connsiteY1971" fmla="*/ 2592738 h 6066436"/>
              <a:gd name="connsiteX1972" fmla="*/ 2327292 w 2369469"/>
              <a:gd name="connsiteY1972" fmla="*/ 2528885 h 6066436"/>
              <a:gd name="connsiteX1973" fmla="*/ 2346420 w 2369469"/>
              <a:gd name="connsiteY1973" fmla="*/ 2676165 h 6066436"/>
              <a:gd name="connsiteX1974" fmla="*/ 2346925 w 2369469"/>
              <a:gd name="connsiteY1974" fmla="*/ 2677546 h 6066436"/>
              <a:gd name="connsiteX1975" fmla="*/ 2328139 w 2369469"/>
              <a:gd name="connsiteY1975" fmla="*/ 2533524 h 6066436"/>
              <a:gd name="connsiteX1976" fmla="*/ 2131420 w 2369469"/>
              <a:gd name="connsiteY1976" fmla="*/ 2504397 h 6066436"/>
              <a:gd name="connsiteX1977" fmla="*/ 2133578 w 2369469"/>
              <a:gd name="connsiteY1977" fmla="*/ 2506282 h 6066436"/>
              <a:gd name="connsiteX1978" fmla="*/ 2137161 w 2369469"/>
              <a:gd name="connsiteY1978" fmla="*/ 2510137 h 6066436"/>
              <a:gd name="connsiteX1979" fmla="*/ 2063865 w 2369469"/>
              <a:gd name="connsiteY1979" fmla="*/ 2496239 h 6066436"/>
              <a:gd name="connsiteX1980" fmla="*/ 2063890 w 2369469"/>
              <a:gd name="connsiteY1980" fmla="*/ 2497207 h 6066436"/>
              <a:gd name="connsiteX1981" fmla="*/ 2063883 w 2369469"/>
              <a:gd name="connsiteY1981" fmla="*/ 2497418 h 6066436"/>
              <a:gd name="connsiteX1982" fmla="*/ 2063891 w 2369469"/>
              <a:gd name="connsiteY1982" fmla="*/ 2497207 h 6066436"/>
              <a:gd name="connsiteX1983" fmla="*/ 2298365 w 2369469"/>
              <a:gd name="connsiteY1983" fmla="*/ 2486263 h 6066436"/>
              <a:gd name="connsiteX1984" fmla="*/ 2298082 w 2369469"/>
              <a:gd name="connsiteY1984" fmla="*/ 2489065 h 6066436"/>
              <a:gd name="connsiteX1985" fmla="*/ 2284307 w 2369469"/>
              <a:gd name="connsiteY1985" fmla="*/ 2547299 h 6066436"/>
              <a:gd name="connsiteX1986" fmla="*/ 2300746 w 2369469"/>
              <a:gd name="connsiteY1986" fmla="*/ 2574876 h 6066436"/>
              <a:gd name="connsiteX1987" fmla="*/ 2311859 w 2369469"/>
              <a:gd name="connsiteY1987" fmla="*/ 2589882 h 6066436"/>
              <a:gd name="connsiteX1988" fmla="*/ 2312142 w 2369469"/>
              <a:gd name="connsiteY1988" fmla="*/ 2453789 h 6066436"/>
              <a:gd name="connsiteX1989" fmla="*/ 2313598 w 2369469"/>
              <a:gd name="connsiteY1989" fmla="*/ 2483371 h 6066436"/>
              <a:gd name="connsiteX1990" fmla="*/ 2313737 w 2369469"/>
              <a:gd name="connsiteY1990" fmla="*/ 2484683 h 6066436"/>
              <a:gd name="connsiteX1991" fmla="*/ 2316825 w 2369469"/>
              <a:gd name="connsiteY1991" fmla="*/ 2548921 h 6066436"/>
              <a:gd name="connsiteX1992" fmla="*/ 2316869 w 2369469"/>
              <a:gd name="connsiteY1992" fmla="*/ 2549806 h 6066436"/>
              <a:gd name="connsiteX1993" fmla="*/ 2316869 w 2369469"/>
              <a:gd name="connsiteY1993" fmla="*/ 2594892 h 6066436"/>
              <a:gd name="connsiteX1994" fmla="*/ 2315080 w 2369469"/>
              <a:gd name="connsiteY1994" fmla="*/ 2581980 h 6066436"/>
              <a:gd name="connsiteX1995" fmla="*/ 2314363 w 2369469"/>
              <a:gd name="connsiteY1995" fmla="*/ 2594892 h 6066436"/>
              <a:gd name="connsiteX1996" fmla="*/ 2315755 w 2369469"/>
              <a:gd name="connsiteY1996" fmla="*/ 2597396 h 6066436"/>
              <a:gd name="connsiteX1997" fmla="*/ 2316868 w 2369469"/>
              <a:gd name="connsiteY1997" fmla="*/ 2597396 h 6066436"/>
              <a:gd name="connsiteX1998" fmla="*/ 2323192 w 2369469"/>
              <a:gd name="connsiteY1998" fmla="*/ 2610782 h 6066436"/>
              <a:gd name="connsiteX1999" fmla="*/ 2333149 w 2369469"/>
              <a:gd name="connsiteY1999" fmla="*/ 2628705 h 6066436"/>
              <a:gd name="connsiteX2000" fmla="*/ 2336721 w 2369469"/>
              <a:gd name="connsiteY2000" fmla="*/ 2639424 h 6066436"/>
              <a:gd name="connsiteX2001" fmla="*/ 2340976 w 2369469"/>
              <a:gd name="connsiteY2001" fmla="*/ 2648430 h 6066436"/>
              <a:gd name="connsiteX2002" fmla="*/ 2342706 w 2369469"/>
              <a:gd name="connsiteY2002" fmla="*/ 2657379 h 6066436"/>
              <a:gd name="connsiteX2003" fmla="*/ 2344420 w 2369469"/>
              <a:gd name="connsiteY2003" fmla="*/ 2662520 h 6066436"/>
              <a:gd name="connsiteX2004" fmla="*/ 2065082 w 2369469"/>
              <a:gd name="connsiteY2004" fmla="*/ 2447368 h 6066436"/>
              <a:gd name="connsiteX2005" fmla="*/ 2066396 w 2369469"/>
              <a:gd name="connsiteY2005" fmla="*/ 2497207 h 6066436"/>
              <a:gd name="connsiteX2006" fmla="*/ 2059631 w 2369469"/>
              <a:gd name="connsiteY2006" fmla="*/ 2666109 h 6066436"/>
              <a:gd name="connsiteX2007" fmla="*/ 2123653 w 2369469"/>
              <a:gd name="connsiteY2007" fmla="*/ 2678682 h 6066436"/>
              <a:gd name="connsiteX2008" fmla="*/ 2161054 w 2369469"/>
              <a:gd name="connsiteY2008" fmla="*/ 2686849 h 6066436"/>
              <a:gd name="connsiteX2009" fmla="*/ 2193198 w 2369469"/>
              <a:gd name="connsiteY2009" fmla="*/ 2693829 h 6066436"/>
              <a:gd name="connsiteX2010" fmla="*/ 2194227 w 2369469"/>
              <a:gd name="connsiteY2010" fmla="*/ 2694093 h 6066436"/>
              <a:gd name="connsiteX2011" fmla="*/ 2194450 w 2369469"/>
              <a:gd name="connsiteY2011" fmla="*/ 2694142 h 6066436"/>
              <a:gd name="connsiteX2012" fmla="*/ 2195435 w 2369469"/>
              <a:gd name="connsiteY2012" fmla="*/ 2694403 h 6066436"/>
              <a:gd name="connsiteX2013" fmla="*/ 2216159 w 2369469"/>
              <a:gd name="connsiteY2013" fmla="*/ 2699723 h 6066436"/>
              <a:gd name="connsiteX2014" fmla="*/ 2246502 w 2369469"/>
              <a:gd name="connsiteY2014" fmla="*/ 2643027 h 6066436"/>
              <a:gd name="connsiteX2015" fmla="*/ 2247389 w 2369469"/>
              <a:gd name="connsiteY2015" fmla="*/ 2640439 h 6066436"/>
              <a:gd name="connsiteX2016" fmla="*/ 2207338 w 2369469"/>
              <a:gd name="connsiteY2016" fmla="*/ 2588341 h 6066436"/>
              <a:gd name="connsiteX2017" fmla="*/ 2068286 w 2369469"/>
              <a:gd name="connsiteY2017" fmla="*/ 2449999 h 6066436"/>
              <a:gd name="connsiteX2018" fmla="*/ 288409 w 2369469"/>
              <a:gd name="connsiteY2018" fmla="*/ 2444759 h 6066436"/>
              <a:gd name="connsiteX2019" fmla="*/ 268631 w 2369469"/>
              <a:gd name="connsiteY2019" fmla="*/ 2473098 h 6066436"/>
              <a:gd name="connsiteX2020" fmla="*/ 250600 w 2369469"/>
              <a:gd name="connsiteY2020" fmla="*/ 2497068 h 6066436"/>
              <a:gd name="connsiteX2021" fmla="*/ 268632 w 2369469"/>
              <a:gd name="connsiteY2021" fmla="*/ 2473098 h 6066436"/>
              <a:gd name="connsiteX2022" fmla="*/ 2310546 w 2369469"/>
              <a:gd name="connsiteY2022" fmla="*/ 2437183 h 6066436"/>
              <a:gd name="connsiteX2023" fmla="*/ 2310975 w 2369469"/>
              <a:gd name="connsiteY2023" fmla="*/ 2440731 h 6066436"/>
              <a:gd name="connsiteX2024" fmla="*/ 2313657 w 2369469"/>
              <a:gd name="connsiteY2024" fmla="*/ 2454217 h 6066436"/>
              <a:gd name="connsiteX2025" fmla="*/ 2303714 w 2369469"/>
              <a:gd name="connsiteY2025" fmla="*/ 2433310 h 6066436"/>
              <a:gd name="connsiteX2026" fmla="*/ 2299822 w 2369469"/>
              <a:gd name="connsiteY2026" fmla="*/ 2471838 h 6066436"/>
              <a:gd name="connsiteX2027" fmla="*/ 2311859 w 2369469"/>
              <a:gd name="connsiteY2027" fmla="*/ 2558727 h 6066436"/>
              <a:gd name="connsiteX2028" fmla="*/ 2311859 w 2369469"/>
              <a:gd name="connsiteY2028" fmla="*/ 2549806 h 6066436"/>
              <a:gd name="connsiteX2029" fmla="*/ 2306223 w 2369469"/>
              <a:gd name="connsiteY2029" fmla="*/ 2448364 h 6066436"/>
              <a:gd name="connsiteX2030" fmla="*/ 2063178 w 2369469"/>
              <a:gd name="connsiteY2030" fmla="*/ 2375191 h 6066436"/>
              <a:gd name="connsiteX2031" fmla="*/ 2065010 w 2369469"/>
              <a:gd name="connsiteY2031" fmla="*/ 2444669 h 6066436"/>
              <a:gd name="connsiteX2032" fmla="*/ 2098958 w 2369469"/>
              <a:gd name="connsiteY2032" fmla="*/ 2473411 h 6066436"/>
              <a:gd name="connsiteX2033" fmla="*/ 2103864 w 2369469"/>
              <a:gd name="connsiteY2033" fmla="*/ 2478143 h 6066436"/>
              <a:gd name="connsiteX2034" fmla="*/ 2112128 w 2369469"/>
              <a:gd name="connsiteY2034" fmla="*/ 2485110 h 6066436"/>
              <a:gd name="connsiteX2035" fmla="*/ 2131420 w 2369469"/>
              <a:gd name="connsiteY2035" fmla="*/ 2504397 h 6066436"/>
              <a:gd name="connsiteX2036" fmla="*/ 2127876 w 2369469"/>
              <a:gd name="connsiteY2036" fmla="*/ 2501302 h 6066436"/>
              <a:gd name="connsiteX2037" fmla="*/ 2138226 w 2369469"/>
              <a:gd name="connsiteY2037" fmla="*/ 2511284 h 6066436"/>
              <a:gd name="connsiteX2038" fmla="*/ 2137161 w 2369469"/>
              <a:gd name="connsiteY2038" fmla="*/ 2510137 h 6066436"/>
              <a:gd name="connsiteX2039" fmla="*/ 2140518 w 2369469"/>
              <a:gd name="connsiteY2039" fmla="*/ 2513494 h 6066436"/>
              <a:gd name="connsiteX2040" fmla="*/ 2165254 w 2369469"/>
              <a:gd name="connsiteY2040" fmla="*/ 2537351 h 6066436"/>
              <a:gd name="connsiteX2041" fmla="*/ 2172314 w 2369469"/>
              <a:gd name="connsiteY2041" fmla="*/ 2545283 h 6066436"/>
              <a:gd name="connsiteX2042" fmla="*/ 2180224 w 2369469"/>
              <a:gd name="connsiteY2042" fmla="*/ 2553191 h 6066436"/>
              <a:gd name="connsiteX2043" fmla="*/ 2188124 w 2369469"/>
              <a:gd name="connsiteY2043" fmla="*/ 2563048 h 6066436"/>
              <a:gd name="connsiteX2044" fmla="*/ 2221689 w 2369469"/>
              <a:gd name="connsiteY2044" fmla="*/ 2600761 h 6066436"/>
              <a:gd name="connsiteX2045" fmla="*/ 2248584 w 2369469"/>
              <a:gd name="connsiteY2045" fmla="*/ 2636949 h 6066436"/>
              <a:gd name="connsiteX2046" fmla="*/ 2277758 w 2369469"/>
              <a:gd name="connsiteY2046" fmla="*/ 2551795 h 6066436"/>
              <a:gd name="connsiteX2047" fmla="*/ 2249498 w 2369469"/>
              <a:gd name="connsiteY2047" fmla="*/ 2516081 h 6066436"/>
              <a:gd name="connsiteX2048" fmla="*/ 2164848 w 2369469"/>
              <a:gd name="connsiteY2048" fmla="*/ 2442025 h 6066436"/>
              <a:gd name="connsiteX2049" fmla="*/ 2128709 w 2369469"/>
              <a:gd name="connsiteY2049" fmla="*/ 2416804 h 6066436"/>
              <a:gd name="connsiteX2050" fmla="*/ 2092383 w 2369469"/>
              <a:gd name="connsiteY2050" fmla="*/ 2392006 h 6066436"/>
              <a:gd name="connsiteX2051" fmla="*/ 1969627 w 2369469"/>
              <a:gd name="connsiteY2051" fmla="*/ 2371067 h 6066436"/>
              <a:gd name="connsiteX2052" fmla="*/ 1989416 w 2369469"/>
              <a:gd name="connsiteY2052" fmla="*/ 2480691 h 6066436"/>
              <a:gd name="connsiteX2053" fmla="*/ 2010354 w 2369469"/>
              <a:gd name="connsiteY2053" fmla="*/ 2637471 h 6066436"/>
              <a:gd name="connsiteX2054" fmla="*/ 2011686 w 2369469"/>
              <a:gd name="connsiteY2054" fmla="*/ 2657359 h 6066436"/>
              <a:gd name="connsiteX2055" fmla="*/ 2041349 w 2369469"/>
              <a:gd name="connsiteY2055" fmla="*/ 2662519 h 6066436"/>
              <a:gd name="connsiteX2056" fmla="*/ 2057244 w 2369469"/>
              <a:gd name="connsiteY2056" fmla="*/ 2665640 h 6066436"/>
              <a:gd name="connsiteX2057" fmla="*/ 2063085 w 2369469"/>
              <a:gd name="connsiteY2057" fmla="*/ 2519809 h 6066436"/>
              <a:gd name="connsiteX2058" fmla="*/ 2063852 w 2369469"/>
              <a:gd name="connsiteY2058" fmla="*/ 2498289 h 6066436"/>
              <a:gd name="connsiteX2059" fmla="*/ 2062451 w 2369469"/>
              <a:gd name="connsiteY2059" fmla="*/ 2445209 h 6066436"/>
              <a:gd name="connsiteX2060" fmla="*/ 1999021 w 2369469"/>
              <a:gd name="connsiteY2060" fmla="*/ 2393129 h 6066436"/>
              <a:gd name="connsiteX2061" fmla="*/ 1959416 w 2369469"/>
              <a:gd name="connsiteY2061" fmla="*/ 2316291 h 6066436"/>
              <a:gd name="connsiteX2062" fmla="*/ 1961199 w 2369469"/>
              <a:gd name="connsiteY2062" fmla="*/ 2324380 h 6066436"/>
              <a:gd name="connsiteX2063" fmla="*/ 1968732 w 2369469"/>
              <a:gd name="connsiteY2063" fmla="*/ 2366111 h 6066436"/>
              <a:gd name="connsiteX2064" fmla="*/ 1987832 w 2369469"/>
              <a:gd name="connsiteY2064" fmla="*/ 2380326 h 6066436"/>
              <a:gd name="connsiteX2065" fmla="*/ 2012093 w 2369469"/>
              <a:gd name="connsiteY2065" fmla="*/ 2400779 h 6066436"/>
              <a:gd name="connsiteX2066" fmla="*/ 2022329 w 2369469"/>
              <a:gd name="connsiteY2066" fmla="*/ 2408532 h 6066436"/>
              <a:gd name="connsiteX2067" fmla="*/ 2062378 w 2369469"/>
              <a:gd name="connsiteY2067" fmla="*/ 2442440 h 6066436"/>
              <a:gd name="connsiteX2068" fmla="*/ 2060562 w 2369469"/>
              <a:gd name="connsiteY2068" fmla="*/ 2373685 h 6066436"/>
              <a:gd name="connsiteX2069" fmla="*/ 1970133 w 2369469"/>
              <a:gd name="connsiteY2069" fmla="*/ 2321619 h 6066436"/>
              <a:gd name="connsiteX2070" fmla="*/ 2227205 w 2369469"/>
              <a:gd name="connsiteY2070" fmla="*/ 2310706 h 6066436"/>
              <a:gd name="connsiteX2071" fmla="*/ 2281126 w 2369469"/>
              <a:gd name="connsiteY2071" fmla="*/ 2536486 h 6066436"/>
              <a:gd name="connsiteX2072" fmla="*/ 2281031 w 2369469"/>
              <a:gd name="connsiteY2072" fmla="*/ 2534617 h 6066436"/>
              <a:gd name="connsiteX2073" fmla="*/ 2251344 w 2369469"/>
              <a:gd name="connsiteY2073" fmla="*/ 2397011 h 6066436"/>
              <a:gd name="connsiteX2074" fmla="*/ 1864337 w 2369469"/>
              <a:gd name="connsiteY2074" fmla="*/ 2293700 h 6066436"/>
              <a:gd name="connsiteX2075" fmla="*/ 1901734 w 2369469"/>
              <a:gd name="connsiteY2075" fmla="*/ 2319460 h 6066436"/>
              <a:gd name="connsiteX2076" fmla="*/ 1888329 w 2369469"/>
              <a:gd name="connsiteY2076" fmla="*/ 2309488 h 6066436"/>
              <a:gd name="connsiteX2077" fmla="*/ 2254544 w 2369469"/>
              <a:gd name="connsiteY2077" fmla="*/ 2249459 h 6066436"/>
              <a:gd name="connsiteX2078" fmla="*/ 2264270 w 2369469"/>
              <a:gd name="connsiteY2078" fmla="*/ 2302776 h 6066436"/>
              <a:gd name="connsiteX2079" fmla="*/ 2267306 w 2369469"/>
              <a:gd name="connsiteY2079" fmla="*/ 2328650 h 6066436"/>
              <a:gd name="connsiteX2080" fmla="*/ 2271274 w 2369469"/>
              <a:gd name="connsiteY2080" fmla="*/ 2351031 h 6066436"/>
              <a:gd name="connsiteX2081" fmla="*/ 2272974 w 2369469"/>
              <a:gd name="connsiteY2081" fmla="*/ 2376956 h 6066436"/>
              <a:gd name="connsiteX2082" fmla="*/ 2278281 w 2369469"/>
              <a:gd name="connsiteY2082" fmla="*/ 2422181 h 6066436"/>
              <a:gd name="connsiteX2083" fmla="*/ 2284195 w 2369469"/>
              <a:gd name="connsiteY2083" fmla="*/ 2540030 h 6066436"/>
              <a:gd name="connsiteX2084" fmla="*/ 2296517 w 2369469"/>
              <a:gd name="connsiteY2084" fmla="*/ 2489691 h 6066436"/>
              <a:gd name="connsiteX2085" fmla="*/ 2297446 w 2369469"/>
              <a:gd name="connsiteY2085" fmla="*/ 2479201 h 6066436"/>
              <a:gd name="connsiteX2086" fmla="*/ 2291903 w 2369469"/>
              <a:gd name="connsiteY2086" fmla="*/ 2436641 h 6066436"/>
              <a:gd name="connsiteX2087" fmla="*/ 2266067 w 2369469"/>
              <a:gd name="connsiteY2087" fmla="*/ 2299714 h 6066436"/>
              <a:gd name="connsiteX2088" fmla="*/ 2261321 w 2369469"/>
              <a:gd name="connsiteY2088" fmla="*/ 2276875 h 6066436"/>
              <a:gd name="connsiteX2089" fmla="*/ 2248967 w 2369469"/>
              <a:gd name="connsiteY2089" fmla="*/ 2218887 h 6066436"/>
              <a:gd name="connsiteX2090" fmla="*/ 2249297 w 2369469"/>
              <a:gd name="connsiteY2090" fmla="*/ 2220698 h 6066436"/>
              <a:gd name="connsiteX2091" fmla="*/ 2251355 w 2369469"/>
              <a:gd name="connsiteY2091" fmla="*/ 2228908 h 6066436"/>
              <a:gd name="connsiteX2092" fmla="*/ 2250180 w 2369469"/>
              <a:gd name="connsiteY2092" fmla="*/ 2223256 h 6066436"/>
              <a:gd name="connsiteX2093" fmla="*/ 1723184 w 2369469"/>
              <a:gd name="connsiteY2093" fmla="*/ 2217959 h 6066436"/>
              <a:gd name="connsiteX2094" fmla="*/ 1668145 w 2369469"/>
              <a:gd name="connsiteY2094" fmla="*/ 2394825 h 6066436"/>
              <a:gd name="connsiteX2095" fmla="*/ 1614791 w 2369469"/>
              <a:gd name="connsiteY2095" fmla="*/ 2520735 h 6066436"/>
              <a:gd name="connsiteX2096" fmla="*/ 1608064 w 2369469"/>
              <a:gd name="connsiteY2096" fmla="*/ 2593246 h 6066436"/>
              <a:gd name="connsiteX2097" fmla="*/ 1718357 w 2369469"/>
              <a:gd name="connsiteY2097" fmla="*/ 2609684 h 6066436"/>
              <a:gd name="connsiteX2098" fmla="*/ 1718789 w 2369469"/>
              <a:gd name="connsiteY2098" fmla="*/ 2609752 h 6066436"/>
              <a:gd name="connsiteX2099" fmla="*/ 1738896 w 2369469"/>
              <a:gd name="connsiteY2099" fmla="*/ 2612854 h 6066436"/>
              <a:gd name="connsiteX2100" fmla="*/ 1740740 w 2369469"/>
              <a:gd name="connsiteY2100" fmla="*/ 2558596 h 6066436"/>
              <a:gd name="connsiteX2101" fmla="*/ 1740732 w 2369469"/>
              <a:gd name="connsiteY2101" fmla="*/ 2558374 h 6066436"/>
              <a:gd name="connsiteX2102" fmla="*/ 1736249 w 2369469"/>
              <a:gd name="connsiteY2102" fmla="*/ 2430903 h 6066436"/>
              <a:gd name="connsiteX2103" fmla="*/ 1738833 w 2369469"/>
              <a:gd name="connsiteY2103" fmla="*/ 2502948 h 6066436"/>
              <a:gd name="connsiteX2104" fmla="*/ 1731918 w 2369469"/>
              <a:gd name="connsiteY2104" fmla="*/ 2301148 h 6066436"/>
              <a:gd name="connsiteX2105" fmla="*/ 1731570 w 2369469"/>
              <a:gd name="connsiteY2105" fmla="*/ 2297839 h 6066436"/>
              <a:gd name="connsiteX2106" fmla="*/ 1736249 w 2369469"/>
              <a:gd name="connsiteY2106" fmla="*/ 2430903 h 6066436"/>
              <a:gd name="connsiteX2107" fmla="*/ 1731428 w 2369469"/>
              <a:gd name="connsiteY2107" fmla="*/ 2296485 h 6066436"/>
              <a:gd name="connsiteX2108" fmla="*/ 1750456 w 2369469"/>
              <a:gd name="connsiteY2108" fmla="*/ 2215475 h 6066436"/>
              <a:gd name="connsiteX2109" fmla="*/ 1834880 w 2369469"/>
              <a:gd name="connsiteY2109" fmla="*/ 2270511 h 6066436"/>
              <a:gd name="connsiteX2110" fmla="*/ 1915084 w 2369469"/>
              <a:gd name="connsiteY2110" fmla="*/ 2326178 h 6066436"/>
              <a:gd name="connsiteX2111" fmla="*/ 1964706 w 2369469"/>
              <a:gd name="connsiteY2111" fmla="*/ 2363113 h 6066436"/>
              <a:gd name="connsiteX2112" fmla="*/ 1959206 w 2369469"/>
              <a:gd name="connsiteY2112" fmla="*/ 2329978 h 6066436"/>
              <a:gd name="connsiteX2113" fmla="*/ 1955374 w 2369469"/>
              <a:gd name="connsiteY2113" fmla="*/ 2314281 h 6066436"/>
              <a:gd name="connsiteX2114" fmla="*/ 1829226 w 2369469"/>
              <a:gd name="connsiteY2114" fmla="*/ 2251561 h 6066436"/>
              <a:gd name="connsiteX2115" fmla="*/ 1722762 w 2369469"/>
              <a:gd name="connsiteY2115" fmla="*/ 2214022 h 6066436"/>
              <a:gd name="connsiteX2116" fmla="*/ 1673246 w 2369469"/>
              <a:gd name="connsiteY2116" fmla="*/ 2377287 h 6066436"/>
              <a:gd name="connsiteX2117" fmla="*/ 1723176 w 2369469"/>
              <a:gd name="connsiteY2117" fmla="*/ 2217880 h 6066436"/>
              <a:gd name="connsiteX2118" fmla="*/ 1723118 w 2369469"/>
              <a:gd name="connsiteY2118" fmla="*/ 2217329 h 6066436"/>
              <a:gd name="connsiteX2119" fmla="*/ 1727190 w 2369469"/>
              <a:gd name="connsiteY2119" fmla="*/ 2205086 h 6066436"/>
              <a:gd name="connsiteX2120" fmla="*/ 1725098 w 2369469"/>
              <a:gd name="connsiteY2120" fmla="*/ 2211807 h 6066436"/>
              <a:gd name="connsiteX2121" fmla="*/ 1733508 w 2369469"/>
              <a:gd name="connsiteY2121" fmla="*/ 2287627 h 6066436"/>
              <a:gd name="connsiteX2122" fmla="*/ 1743287 w 2369469"/>
              <a:gd name="connsiteY2122" fmla="*/ 2557320 h 6066436"/>
              <a:gd name="connsiteX2123" fmla="*/ 1741390 w 2369469"/>
              <a:gd name="connsiteY2123" fmla="*/ 2613239 h 6066436"/>
              <a:gd name="connsiteX2124" fmla="*/ 1808467 w 2369469"/>
              <a:gd name="connsiteY2124" fmla="*/ 2623586 h 6066436"/>
              <a:gd name="connsiteX2125" fmla="*/ 1824738 w 2369469"/>
              <a:gd name="connsiteY2125" fmla="*/ 2626191 h 6066436"/>
              <a:gd name="connsiteX2126" fmla="*/ 1836901 w 2369469"/>
              <a:gd name="connsiteY2126" fmla="*/ 2628078 h 6066436"/>
              <a:gd name="connsiteX2127" fmla="*/ 1854556 w 2369469"/>
              <a:gd name="connsiteY2127" fmla="*/ 2630964 h 6066436"/>
              <a:gd name="connsiteX2128" fmla="*/ 1891609 w 2369469"/>
              <a:gd name="connsiteY2128" fmla="*/ 2636894 h 6066436"/>
              <a:gd name="connsiteX2129" fmla="*/ 1907837 w 2369469"/>
              <a:gd name="connsiteY2129" fmla="*/ 2639672 h 6066436"/>
              <a:gd name="connsiteX2130" fmla="*/ 1943704 w 2369469"/>
              <a:gd name="connsiteY2130" fmla="*/ 2645533 h 6066436"/>
              <a:gd name="connsiteX2131" fmla="*/ 2008956 w 2369469"/>
              <a:gd name="connsiteY2131" fmla="*/ 2656884 h 6066436"/>
              <a:gd name="connsiteX2132" fmla="*/ 2007849 w 2369469"/>
              <a:gd name="connsiteY2132" fmla="*/ 2640514 h 6066436"/>
              <a:gd name="connsiteX2133" fmla="*/ 1966763 w 2369469"/>
              <a:gd name="connsiteY2133" fmla="*/ 2375502 h 6066436"/>
              <a:gd name="connsiteX2134" fmla="*/ 1965514 w 2369469"/>
              <a:gd name="connsiteY2134" fmla="*/ 2367979 h 6066436"/>
              <a:gd name="connsiteX2135" fmla="*/ 1921458 w 2369469"/>
              <a:gd name="connsiteY2135" fmla="*/ 2334912 h 6066436"/>
              <a:gd name="connsiteX2136" fmla="*/ 1835262 w 2369469"/>
              <a:gd name="connsiteY2136" fmla="*/ 2275032 h 6066436"/>
              <a:gd name="connsiteX2137" fmla="*/ 1727264 w 2369469"/>
              <a:gd name="connsiteY2137" fmla="*/ 2204848 h 6066436"/>
              <a:gd name="connsiteX2138" fmla="*/ 1727195 w 2369469"/>
              <a:gd name="connsiteY2138" fmla="*/ 2205073 h 6066436"/>
              <a:gd name="connsiteX2139" fmla="*/ 1798101 w 2369469"/>
              <a:gd name="connsiteY2139" fmla="*/ 2250117 h 6066436"/>
              <a:gd name="connsiteX2140" fmla="*/ 1733992 w 2369469"/>
              <a:gd name="connsiteY2140" fmla="*/ 2207931 h 6066436"/>
              <a:gd name="connsiteX2141" fmla="*/ 1725756 w 2369469"/>
              <a:gd name="connsiteY2141" fmla="*/ 2204157 h 6066436"/>
              <a:gd name="connsiteX2142" fmla="*/ 1727189 w 2369469"/>
              <a:gd name="connsiteY2142" fmla="*/ 2205069 h 6066436"/>
              <a:gd name="connsiteX2143" fmla="*/ 1727259 w 2369469"/>
              <a:gd name="connsiteY2143" fmla="*/ 2204846 h 6066436"/>
              <a:gd name="connsiteX2144" fmla="*/ 1618302 w 2369469"/>
              <a:gd name="connsiteY2144" fmla="*/ 2202396 h 6066436"/>
              <a:gd name="connsiteX2145" fmla="*/ 1495520 w 2369469"/>
              <a:gd name="connsiteY2145" fmla="*/ 2203227 h 6066436"/>
              <a:gd name="connsiteX2146" fmla="*/ 1505338 w 2369469"/>
              <a:gd name="connsiteY2146" fmla="*/ 2477169 h 6066436"/>
              <a:gd name="connsiteX2147" fmla="*/ 1503328 w 2369469"/>
              <a:gd name="connsiteY2147" fmla="*/ 2554128 h 6066436"/>
              <a:gd name="connsiteX2148" fmla="*/ 1585163 w 2369469"/>
              <a:gd name="connsiteY2148" fmla="*/ 2587247 h 6066436"/>
              <a:gd name="connsiteX2149" fmla="*/ 1610928 w 2369469"/>
              <a:gd name="connsiteY2149" fmla="*/ 2526443 h 6066436"/>
              <a:gd name="connsiteX2150" fmla="*/ 1612748 w 2369469"/>
              <a:gd name="connsiteY2150" fmla="*/ 2507210 h 6066436"/>
              <a:gd name="connsiteX2151" fmla="*/ 1620475 w 2369469"/>
              <a:gd name="connsiteY2151" fmla="*/ 2269278 h 6066436"/>
              <a:gd name="connsiteX2152" fmla="*/ 1419012 w 2369469"/>
              <a:gd name="connsiteY2152" fmla="*/ 2202241 h 6066436"/>
              <a:gd name="connsiteX2153" fmla="*/ 1438142 w 2369469"/>
              <a:gd name="connsiteY2153" fmla="*/ 2202550 h 6066436"/>
              <a:gd name="connsiteX2154" fmla="*/ 1440690 w 2369469"/>
              <a:gd name="connsiteY2154" fmla="*/ 2202542 h 6066436"/>
              <a:gd name="connsiteX2155" fmla="*/ 1721435 w 2369469"/>
              <a:gd name="connsiteY2155" fmla="*/ 2201698 h 6066436"/>
              <a:gd name="connsiteX2156" fmla="*/ 1620876 w 2369469"/>
              <a:gd name="connsiteY2156" fmla="*/ 2202379 h 6066436"/>
              <a:gd name="connsiteX2157" fmla="*/ 1623060 w 2369469"/>
              <a:gd name="connsiteY2157" fmla="*/ 2271781 h 6066436"/>
              <a:gd name="connsiteX2158" fmla="*/ 1623060 w 2369469"/>
              <a:gd name="connsiteY2158" fmla="*/ 2271782 h 6066436"/>
              <a:gd name="connsiteX2159" fmla="*/ 1615507 w 2369469"/>
              <a:gd name="connsiteY2159" fmla="*/ 2513018 h 6066436"/>
              <a:gd name="connsiteX2160" fmla="*/ 1615195 w 2369469"/>
              <a:gd name="connsiteY2160" fmla="*/ 2516374 h 6066436"/>
              <a:gd name="connsiteX2161" fmla="*/ 1665641 w 2369469"/>
              <a:gd name="connsiteY2161" fmla="*/ 2397329 h 6066436"/>
              <a:gd name="connsiteX2162" fmla="*/ 1722742 w 2369469"/>
              <a:gd name="connsiteY2162" fmla="*/ 2213836 h 6066436"/>
              <a:gd name="connsiteX2163" fmla="*/ 1723522 w 2369469"/>
              <a:gd name="connsiteY2163" fmla="*/ 2197594 h 6066436"/>
              <a:gd name="connsiteX2164" fmla="*/ 1723972 w 2369469"/>
              <a:gd name="connsiteY2164" fmla="*/ 2201658 h 6066436"/>
              <a:gd name="connsiteX2165" fmla="*/ 1725754 w 2369469"/>
              <a:gd name="connsiteY2165" fmla="*/ 2201651 h 6066436"/>
              <a:gd name="connsiteX2166" fmla="*/ 1057102 w 2369469"/>
              <a:gd name="connsiteY2166" fmla="*/ 2194992 h 6066436"/>
              <a:gd name="connsiteX2167" fmla="*/ 1132448 w 2369469"/>
              <a:gd name="connsiteY2167" fmla="*/ 2197582 h 6066436"/>
              <a:gd name="connsiteX2168" fmla="*/ 1174905 w 2369469"/>
              <a:gd name="connsiteY2168" fmla="*/ 2198272 h 6066436"/>
              <a:gd name="connsiteX2169" fmla="*/ 750766 w 2369469"/>
              <a:gd name="connsiteY2169" fmla="*/ 2183429 h 6066436"/>
              <a:gd name="connsiteX2170" fmla="*/ 810317 w 2369469"/>
              <a:gd name="connsiteY2170" fmla="*/ 2186506 h 6066436"/>
              <a:gd name="connsiteX2171" fmla="*/ 903783 w 2369469"/>
              <a:gd name="connsiteY2171" fmla="*/ 2189720 h 6066436"/>
              <a:gd name="connsiteX2172" fmla="*/ 471602 w 2369469"/>
              <a:gd name="connsiteY2172" fmla="*/ 2171860 h 6066436"/>
              <a:gd name="connsiteX2173" fmla="*/ 376452 w 2369469"/>
              <a:gd name="connsiteY2173" fmla="*/ 2319057 h 6066436"/>
              <a:gd name="connsiteX2174" fmla="*/ 375635 w 2369469"/>
              <a:gd name="connsiteY2174" fmla="*/ 2320227 h 6066436"/>
              <a:gd name="connsiteX2175" fmla="*/ 375004 w 2369469"/>
              <a:gd name="connsiteY2175" fmla="*/ 2321211 h 6066436"/>
              <a:gd name="connsiteX2176" fmla="*/ 363271 w 2369469"/>
              <a:gd name="connsiteY2176" fmla="*/ 2337906 h 6066436"/>
              <a:gd name="connsiteX2177" fmla="*/ 268945 w 2369469"/>
              <a:gd name="connsiteY2177" fmla="*/ 2472785 h 6066436"/>
              <a:gd name="connsiteX2178" fmla="*/ 149697 w 2369469"/>
              <a:gd name="connsiteY2178" fmla="*/ 2631210 h 6066436"/>
              <a:gd name="connsiteX2179" fmla="*/ 23616 w 2369469"/>
              <a:gd name="connsiteY2179" fmla="*/ 2787719 h 6066436"/>
              <a:gd name="connsiteX2180" fmla="*/ 17706 w 2369469"/>
              <a:gd name="connsiteY2180" fmla="*/ 2795056 h 6066436"/>
              <a:gd name="connsiteX2181" fmla="*/ 251196 w 2369469"/>
              <a:gd name="connsiteY2181" fmla="*/ 2776478 h 6066436"/>
              <a:gd name="connsiteX2182" fmla="*/ 1257685 w 2369469"/>
              <a:gd name="connsiteY2182" fmla="*/ 2653322 h 6066436"/>
              <a:gd name="connsiteX2183" fmla="*/ 1394211 w 2369469"/>
              <a:gd name="connsiteY2183" fmla="*/ 2628523 h 6066436"/>
              <a:gd name="connsiteX2184" fmla="*/ 1441854 w 2369469"/>
              <a:gd name="connsiteY2184" fmla="*/ 2619495 h 6066436"/>
              <a:gd name="connsiteX2185" fmla="*/ 1444848 w 2369469"/>
              <a:gd name="connsiteY2185" fmla="*/ 2618877 h 6066436"/>
              <a:gd name="connsiteX2186" fmla="*/ 1499355 w 2369469"/>
              <a:gd name="connsiteY2186" fmla="*/ 2607225 h 6066436"/>
              <a:gd name="connsiteX2187" fmla="*/ 1500659 w 2369469"/>
              <a:gd name="connsiteY2187" fmla="*/ 2557542 h 6066436"/>
              <a:gd name="connsiteX2188" fmla="*/ 1365466 w 2369469"/>
              <a:gd name="connsiteY2188" fmla="*/ 2502765 h 6066436"/>
              <a:gd name="connsiteX2189" fmla="*/ 668762 w 2369469"/>
              <a:gd name="connsiteY2189" fmla="*/ 2244232 h 6066436"/>
              <a:gd name="connsiteX2190" fmla="*/ 472910 w 2369469"/>
              <a:gd name="connsiteY2190" fmla="*/ 2169836 h 6066436"/>
              <a:gd name="connsiteX2191" fmla="*/ 471772 w 2369469"/>
              <a:gd name="connsiteY2191" fmla="*/ 2171598 h 6066436"/>
              <a:gd name="connsiteX2192" fmla="*/ 473393 w 2369469"/>
              <a:gd name="connsiteY2192" fmla="*/ 2171598 h 6066436"/>
              <a:gd name="connsiteX2193" fmla="*/ 671266 w 2369469"/>
              <a:gd name="connsiteY2193" fmla="*/ 2244232 h 6066436"/>
              <a:gd name="connsiteX2194" fmla="*/ 931520 w 2369469"/>
              <a:gd name="connsiteY2194" fmla="*/ 2337397 h 6066436"/>
              <a:gd name="connsiteX2195" fmla="*/ 909528 w 2369469"/>
              <a:gd name="connsiteY2195" fmla="*/ 2329235 h 6066436"/>
              <a:gd name="connsiteX2196" fmla="*/ 668761 w 2369469"/>
              <a:gd name="connsiteY2196" fmla="*/ 2241728 h 6066436"/>
              <a:gd name="connsiteX2197" fmla="*/ 482592 w 2369469"/>
              <a:gd name="connsiteY2197" fmla="*/ 2169706 h 6066436"/>
              <a:gd name="connsiteX2198" fmla="*/ 673771 w 2369469"/>
              <a:gd name="connsiteY2198" fmla="*/ 2239224 h 6066436"/>
              <a:gd name="connsiteX2199" fmla="*/ 1370123 w 2369469"/>
              <a:gd name="connsiteY2199" fmla="*/ 2500221 h 6066436"/>
              <a:gd name="connsiteX2200" fmla="*/ 1500776 w 2369469"/>
              <a:gd name="connsiteY2200" fmla="*/ 2553096 h 6066436"/>
              <a:gd name="connsiteX2201" fmla="*/ 1502834 w 2369469"/>
              <a:gd name="connsiteY2201" fmla="*/ 2474664 h 6066436"/>
              <a:gd name="connsiteX2202" fmla="*/ 1493069 w 2369469"/>
              <a:gd name="connsiteY2202" fmla="*/ 2203244 h 6066436"/>
              <a:gd name="connsiteX2203" fmla="*/ 1439159 w 2369469"/>
              <a:gd name="connsiteY2203" fmla="*/ 2203609 h 6066436"/>
              <a:gd name="connsiteX2204" fmla="*/ 809300 w 2369469"/>
              <a:gd name="connsiteY2204" fmla="*/ 2186859 h 6066436"/>
              <a:gd name="connsiteX2205" fmla="*/ 480907 w 2369469"/>
              <a:gd name="connsiteY2205" fmla="*/ 2169093 h 6066436"/>
              <a:gd name="connsiteX2206" fmla="*/ 482146 w 2369469"/>
              <a:gd name="connsiteY2206" fmla="*/ 2169544 h 6066436"/>
              <a:gd name="connsiteX2207" fmla="*/ 656245 w 2369469"/>
              <a:gd name="connsiteY2207" fmla="*/ 2178544 h 6066436"/>
              <a:gd name="connsiteX2208" fmla="*/ 468421 w 2369469"/>
              <a:gd name="connsiteY2208" fmla="*/ 2166729 h 6066436"/>
              <a:gd name="connsiteX2209" fmla="*/ 467937 w 2369469"/>
              <a:gd name="connsiteY2209" fmla="*/ 2167653 h 6066436"/>
              <a:gd name="connsiteX2210" fmla="*/ 470888 w 2369469"/>
              <a:gd name="connsiteY2210" fmla="*/ 2169088 h 6066436"/>
              <a:gd name="connsiteX2211" fmla="*/ 467034 w 2369469"/>
              <a:gd name="connsiteY2211" fmla="*/ 2169382 h 6066436"/>
              <a:gd name="connsiteX2212" fmla="*/ 466942 w 2369469"/>
              <a:gd name="connsiteY2212" fmla="*/ 2169559 h 6066436"/>
              <a:gd name="connsiteX2213" fmla="*/ 471293 w 2369469"/>
              <a:gd name="connsiteY2213" fmla="*/ 2169241 h 6066436"/>
              <a:gd name="connsiteX2214" fmla="*/ 470888 w 2369469"/>
              <a:gd name="connsiteY2214" fmla="*/ 2169093 h 6066436"/>
              <a:gd name="connsiteX2215" fmla="*/ 470888 w 2369469"/>
              <a:gd name="connsiteY2215" fmla="*/ 2169092 h 6066436"/>
              <a:gd name="connsiteX2216" fmla="*/ 470888 w 2369469"/>
              <a:gd name="connsiteY2216" fmla="*/ 2169088 h 6066436"/>
              <a:gd name="connsiteX2217" fmla="*/ 470888 w 2369469"/>
              <a:gd name="connsiteY2217" fmla="*/ 2167900 h 6066436"/>
              <a:gd name="connsiteX2218" fmla="*/ 469641 w 2369469"/>
              <a:gd name="connsiteY2218" fmla="*/ 2164393 h 6066436"/>
              <a:gd name="connsiteX2219" fmla="*/ 468982 w 2369469"/>
              <a:gd name="connsiteY2219" fmla="*/ 2165654 h 6066436"/>
              <a:gd name="connsiteX2220" fmla="*/ 470888 w 2369469"/>
              <a:gd name="connsiteY2220" fmla="*/ 2166583 h 6066436"/>
              <a:gd name="connsiteX2221" fmla="*/ 1806217 w 2369469"/>
              <a:gd name="connsiteY2221" fmla="*/ 2162381 h 6066436"/>
              <a:gd name="connsiteX2222" fmla="*/ 1805357 w 2369469"/>
              <a:gd name="connsiteY2222" fmla="*/ 2162910 h 6066436"/>
              <a:gd name="connsiteX2223" fmla="*/ 1770537 w 2369469"/>
              <a:gd name="connsiteY2223" fmla="*/ 2180951 h 6066436"/>
              <a:gd name="connsiteX2224" fmla="*/ 1715339 w 2369469"/>
              <a:gd name="connsiteY2224" fmla="*/ 2123822 h 6066436"/>
              <a:gd name="connsiteX2225" fmla="*/ 1722812 w 2369469"/>
              <a:gd name="connsiteY2225" fmla="*/ 2191193 h 6066436"/>
              <a:gd name="connsiteX2226" fmla="*/ 1725755 w 2369469"/>
              <a:gd name="connsiteY2226" fmla="*/ 2196641 h 6066436"/>
              <a:gd name="connsiteX2227" fmla="*/ 371943 w 2369469"/>
              <a:gd name="connsiteY2227" fmla="*/ 2120960 h 6066436"/>
              <a:gd name="connsiteX2228" fmla="*/ 462054 w 2369469"/>
              <a:gd name="connsiteY2228" fmla="*/ 2164792 h 6066436"/>
              <a:gd name="connsiteX2229" fmla="*/ 461222 w 2369469"/>
              <a:gd name="connsiteY2229" fmla="*/ 2163314 h 6066436"/>
              <a:gd name="connsiteX2230" fmla="*/ 1902782 w 2369469"/>
              <a:gd name="connsiteY2230" fmla="*/ 2098848 h 6066436"/>
              <a:gd name="connsiteX2231" fmla="*/ 1854963 w 2369469"/>
              <a:gd name="connsiteY2231" fmla="*/ 2132462 h 6066436"/>
              <a:gd name="connsiteX2232" fmla="*/ 1877916 w 2369469"/>
              <a:gd name="connsiteY2232" fmla="*/ 2118373 h 6066436"/>
              <a:gd name="connsiteX2233" fmla="*/ 1903021 w 2369469"/>
              <a:gd name="connsiteY2233" fmla="*/ 2099827 h 6066436"/>
              <a:gd name="connsiteX2234" fmla="*/ 2220183 w 2369469"/>
              <a:gd name="connsiteY2234" fmla="*/ 2093265 h 6066436"/>
              <a:gd name="connsiteX2235" fmla="*/ 2228846 w 2369469"/>
              <a:gd name="connsiteY2235" fmla="*/ 2128402 h 6066436"/>
              <a:gd name="connsiteX2236" fmla="*/ 2236404 w 2369469"/>
              <a:gd name="connsiteY2236" fmla="*/ 2154373 h 6066436"/>
              <a:gd name="connsiteX2237" fmla="*/ 2237905 w 2369469"/>
              <a:gd name="connsiteY2237" fmla="*/ 2162839 h 6066436"/>
              <a:gd name="connsiteX2238" fmla="*/ 2242666 w 2369469"/>
              <a:gd name="connsiteY2238" fmla="*/ 2178796 h 6066436"/>
              <a:gd name="connsiteX2239" fmla="*/ 2287869 w 2369469"/>
              <a:gd name="connsiteY2239" fmla="*/ 2385549 h 6066436"/>
              <a:gd name="connsiteX2240" fmla="*/ 2298770 w 2369469"/>
              <a:gd name="connsiteY2240" fmla="*/ 2464243 h 6066436"/>
              <a:gd name="connsiteX2241" fmla="*/ 2301839 w 2369469"/>
              <a:gd name="connsiteY2241" fmla="*/ 2429578 h 6066436"/>
              <a:gd name="connsiteX2242" fmla="*/ 2300105 w 2369469"/>
              <a:gd name="connsiteY2242" fmla="*/ 2411653 h 6066436"/>
              <a:gd name="connsiteX2243" fmla="*/ 2289316 w 2369469"/>
              <a:gd name="connsiteY2243" fmla="*/ 2346923 h 6066436"/>
              <a:gd name="connsiteX2244" fmla="*/ 2289316 w 2369469"/>
              <a:gd name="connsiteY2244" fmla="*/ 2346923 h 6066436"/>
              <a:gd name="connsiteX2245" fmla="*/ 2225759 w 2369469"/>
              <a:gd name="connsiteY2245" fmla="*/ 2108666 h 6066436"/>
              <a:gd name="connsiteX2246" fmla="*/ 1935067 w 2369469"/>
              <a:gd name="connsiteY2246" fmla="*/ 2076154 h 6066436"/>
              <a:gd name="connsiteX2247" fmla="*/ 1907030 w 2369469"/>
              <a:gd name="connsiteY2247" fmla="*/ 2095862 h 6066436"/>
              <a:gd name="connsiteX2248" fmla="*/ 1907257 w 2369469"/>
              <a:gd name="connsiteY2248" fmla="*/ 2096698 h 6066436"/>
              <a:gd name="connsiteX2249" fmla="*/ 2197797 w 2369469"/>
              <a:gd name="connsiteY2249" fmla="*/ 2037416 h 6066436"/>
              <a:gd name="connsiteX2250" fmla="*/ 2204791 w 2369469"/>
              <a:gd name="connsiteY2250" fmla="*/ 2059805 h 6066436"/>
              <a:gd name="connsiteX2251" fmla="*/ 2201612 w 2369469"/>
              <a:gd name="connsiteY2251" fmla="*/ 2048357 h 6066436"/>
              <a:gd name="connsiteX2252" fmla="*/ 541928 w 2369469"/>
              <a:gd name="connsiteY2252" fmla="*/ 2024476 h 6066436"/>
              <a:gd name="connsiteX2253" fmla="*/ 538218 w 2369469"/>
              <a:gd name="connsiteY2253" fmla="*/ 2032927 h 6066436"/>
              <a:gd name="connsiteX2254" fmla="*/ 536554 w 2369469"/>
              <a:gd name="connsiteY2254" fmla="*/ 2036111 h 6066436"/>
              <a:gd name="connsiteX2255" fmla="*/ 2018496 w 2369469"/>
              <a:gd name="connsiteY2255" fmla="*/ 1999729 h 6066436"/>
              <a:gd name="connsiteX2256" fmla="*/ 2018102 w 2369469"/>
              <a:gd name="connsiteY2256" fmla="*/ 2000165 h 6066436"/>
              <a:gd name="connsiteX2257" fmla="*/ 2028491 w 2369469"/>
              <a:gd name="connsiteY2257" fmla="*/ 2054762 h 6066436"/>
              <a:gd name="connsiteX2258" fmla="*/ 2045820 w 2369469"/>
              <a:gd name="connsiteY2258" fmla="*/ 2183946 h 6066436"/>
              <a:gd name="connsiteX2259" fmla="*/ 2017160 w 2369469"/>
              <a:gd name="connsiteY2259" fmla="*/ 2001208 h 6066436"/>
              <a:gd name="connsiteX2260" fmla="*/ 2001273 w 2369469"/>
              <a:gd name="connsiteY2260" fmla="*/ 2018810 h 6066436"/>
              <a:gd name="connsiteX2261" fmla="*/ 1999866 w 2369469"/>
              <a:gd name="connsiteY2261" fmla="*/ 2020074 h 6066436"/>
              <a:gd name="connsiteX2262" fmla="*/ 1999870 w 2369469"/>
              <a:gd name="connsiteY2262" fmla="*/ 2020069 h 6066436"/>
              <a:gd name="connsiteX2263" fmla="*/ 1998494 w 2369469"/>
              <a:gd name="connsiteY2263" fmla="*/ 2021307 h 6066436"/>
              <a:gd name="connsiteX2264" fmla="*/ 1999866 w 2369469"/>
              <a:gd name="connsiteY2264" fmla="*/ 2020074 h 6066436"/>
              <a:gd name="connsiteX2265" fmla="*/ 1998769 w 2369469"/>
              <a:gd name="connsiteY2265" fmla="*/ 2021314 h 6066436"/>
              <a:gd name="connsiteX2266" fmla="*/ 1989020 w 2369469"/>
              <a:gd name="connsiteY2266" fmla="*/ 2029821 h 6066436"/>
              <a:gd name="connsiteX2267" fmla="*/ 1945974 w 2369469"/>
              <a:gd name="connsiteY2267" fmla="*/ 2068513 h 6066436"/>
              <a:gd name="connsiteX2268" fmla="*/ 1907362 w 2369469"/>
              <a:gd name="connsiteY2268" fmla="*/ 2097090 h 6066436"/>
              <a:gd name="connsiteX2269" fmla="*/ 1927463 w 2369469"/>
              <a:gd name="connsiteY2269" fmla="*/ 2171359 h 6066436"/>
              <a:gd name="connsiteX2270" fmla="*/ 1958413 w 2369469"/>
              <a:gd name="connsiteY2270" fmla="*/ 2311741 h 6066436"/>
              <a:gd name="connsiteX2271" fmla="*/ 2054723 w 2369469"/>
              <a:gd name="connsiteY2271" fmla="*/ 2363835 h 6066436"/>
              <a:gd name="connsiteX2272" fmla="*/ 2060404 w 2369469"/>
              <a:gd name="connsiteY2272" fmla="*/ 2367688 h 6066436"/>
              <a:gd name="connsiteX2273" fmla="*/ 2059918 w 2369469"/>
              <a:gd name="connsiteY2273" fmla="*/ 2349281 h 6066436"/>
              <a:gd name="connsiteX2274" fmla="*/ 2048079 w 2369469"/>
              <a:gd name="connsiteY2274" fmla="*/ 2200788 h 6066436"/>
              <a:gd name="connsiteX2275" fmla="*/ 2045820 w 2369469"/>
              <a:gd name="connsiteY2275" fmla="*/ 2183946 h 6066436"/>
              <a:gd name="connsiteX2276" fmla="*/ 2048091 w 2369469"/>
              <a:gd name="connsiteY2276" fmla="*/ 2198430 h 6066436"/>
              <a:gd name="connsiteX2277" fmla="*/ 2048080 w 2369469"/>
              <a:gd name="connsiteY2277" fmla="*/ 2198286 h 6066436"/>
              <a:gd name="connsiteX2278" fmla="*/ 2028492 w 2369469"/>
              <a:gd name="connsiteY2278" fmla="*/ 2052260 h 6066436"/>
              <a:gd name="connsiteX2279" fmla="*/ 1699539 w 2369469"/>
              <a:gd name="connsiteY2279" fmla="*/ 1995018 h 6066436"/>
              <a:gd name="connsiteX2280" fmla="*/ 1699577 w 2369469"/>
              <a:gd name="connsiteY2280" fmla="*/ 1995192 h 6066436"/>
              <a:gd name="connsiteX2281" fmla="*/ 1702146 w 2369469"/>
              <a:gd name="connsiteY2281" fmla="*/ 2013683 h 6066436"/>
              <a:gd name="connsiteX2282" fmla="*/ 1702149 w 2369469"/>
              <a:gd name="connsiteY2282" fmla="*/ 2013701 h 6066436"/>
              <a:gd name="connsiteX2283" fmla="*/ 1699578 w 2369469"/>
              <a:gd name="connsiteY2283" fmla="*/ 1995192 h 6066436"/>
              <a:gd name="connsiteX2284" fmla="*/ 1610459 w 2369469"/>
              <a:gd name="connsiteY2284" fmla="*/ 1992097 h 6066436"/>
              <a:gd name="connsiteX2285" fmla="*/ 1615468 w 2369469"/>
              <a:gd name="connsiteY2285" fmla="*/ 2041187 h 6066436"/>
              <a:gd name="connsiteX2286" fmla="*/ 1615691 w 2369469"/>
              <a:gd name="connsiteY2286" fmla="*/ 2047964 h 6066436"/>
              <a:gd name="connsiteX2287" fmla="*/ 1616172 w 2369469"/>
              <a:gd name="connsiteY2287" fmla="*/ 2052912 h 6066436"/>
              <a:gd name="connsiteX2288" fmla="*/ 1620859 w 2369469"/>
              <a:gd name="connsiteY2288" fmla="*/ 2201842 h 6066436"/>
              <a:gd name="connsiteX2289" fmla="*/ 1721023 w 2369469"/>
              <a:gd name="connsiteY2289" fmla="*/ 2201667 h 6066436"/>
              <a:gd name="connsiteX2290" fmla="*/ 1721431 w 2369469"/>
              <a:gd name="connsiteY2290" fmla="*/ 2201666 h 6066436"/>
              <a:gd name="connsiteX2291" fmla="*/ 1720377 w 2369469"/>
              <a:gd name="connsiteY2291" fmla="*/ 2191879 h 6066436"/>
              <a:gd name="connsiteX2292" fmla="*/ 1573539 w 2369469"/>
              <a:gd name="connsiteY2292" fmla="*/ 1927567 h 6066436"/>
              <a:gd name="connsiteX2293" fmla="*/ 1583361 w 2369469"/>
              <a:gd name="connsiteY2293" fmla="*/ 1942846 h 6066436"/>
              <a:gd name="connsiteX2294" fmla="*/ 1586890 w 2369469"/>
              <a:gd name="connsiteY2294" fmla="*/ 1949261 h 6066436"/>
              <a:gd name="connsiteX2295" fmla="*/ 2085882 w 2369469"/>
              <a:gd name="connsiteY2295" fmla="*/ 1904922 h 6066436"/>
              <a:gd name="connsiteX2296" fmla="*/ 2074205 w 2369469"/>
              <a:gd name="connsiteY2296" fmla="*/ 1928430 h 6066436"/>
              <a:gd name="connsiteX2297" fmla="*/ 2047689 w 2369469"/>
              <a:gd name="connsiteY2297" fmla="*/ 1967385 h 6066436"/>
              <a:gd name="connsiteX2298" fmla="*/ 2020762 w 2369469"/>
              <a:gd name="connsiteY2298" fmla="*/ 1997219 h 6066436"/>
              <a:gd name="connsiteX2299" fmla="*/ 2031129 w 2369469"/>
              <a:gd name="connsiteY2299" fmla="*/ 2052128 h 6066436"/>
              <a:gd name="connsiteX2300" fmla="*/ 2062429 w 2369469"/>
              <a:gd name="connsiteY2300" fmla="*/ 2346771 h 6066436"/>
              <a:gd name="connsiteX2301" fmla="*/ 2063027 w 2369469"/>
              <a:gd name="connsiteY2301" fmla="*/ 2369467 h 6066436"/>
              <a:gd name="connsiteX2302" fmla="*/ 2177757 w 2369469"/>
              <a:gd name="connsiteY2302" fmla="*/ 2447297 h 6066436"/>
              <a:gd name="connsiteX2303" fmla="*/ 2271891 w 2369469"/>
              <a:gd name="connsiteY2303" fmla="*/ 2535908 h 6066436"/>
              <a:gd name="connsiteX2304" fmla="*/ 2274913 w 2369469"/>
              <a:gd name="connsiteY2304" fmla="*/ 2539990 h 6066436"/>
              <a:gd name="connsiteX2305" fmla="*/ 2275007 w 2369469"/>
              <a:gd name="connsiteY2305" fmla="*/ 2540087 h 6066436"/>
              <a:gd name="connsiteX2306" fmla="*/ 2275697 w 2369469"/>
              <a:gd name="connsiteY2306" fmla="*/ 2541049 h 6066436"/>
              <a:gd name="connsiteX2307" fmla="*/ 2278136 w 2369469"/>
              <a:gd name="connsiteY2307" fmla="*/ 2544342 h 6066436"/>
              <a:gd name="connsiteX2308" fmla="*/ 2247391 w 2369469"/>
              <a:gd name="connsiteY2308" fmla="*/ 2399717 h 6066436"/>
              <a:gd name="connsiteX2309" fmla="*/ 2108350 w 2369469"/>
              <a:gd name="connsiteY2309" fmla="*/ 1955560 h 6066436"/>
              <a:gd name="connsiteX2310" fmla="*/ 615667 w 2369469"/>
              <a:gd name="connsiteY2310" fmla="*/ 1856510 h 6066436"/>
              <a:gd name="connsiteX2311" fmla="*/ 596712 w 2369469"/>
              <a:gd name="connsiteY2311" fmla="*/ 1905857 h 6066436"/>
              <a:gd name="connsiteX2312" fmla="*/ 541928 w 2369469"/>
              <a:gd name="connsiteY2312" fmla="*/ 2024476 h 6066436"/>
              <a:gd name="connsiteX2313" fmla="*/ 2114549 w 2369469"/>
              <a:gd name="connsiteY2313" fmla="*/ 1809777 h 6066436"/>
              <a:gd name="connsiteX2314" fmla="*/ 2154984 w 2369469"/>
              <a:gd name="connsiteY2314" fmla="*/ 1914608 h 6066436"/>
              <a:gd name="connsiteX2315" fmla="*/ 2141537 w 2369469"/>
              <a:gd name="connsiteY2315" fmla="*/ 1876037 h 6066436"/>
              <a:gd name="connsiteX2316" fmla="*/ 2163417 w 2369469"/>
              <a:gd name="connsiteY2316" fmla="*/ 1936472 h 6066436"/>
              <a:gd name="connsiteX2317" fmla="*/ 2178404 w 2369469"/>
              <a:gd name="connsiteY2317" fmla="*/ 1975325 h 6066436"/>
              <a:gd name="connsiteX2318" fmla="*/ 2184186 w 2369469"/>
              <a:gd name="connsiteY2318" fmla="*/ 1993837 h 6066436"/>
              <a:gd name="connsiteX2319" fmla="*/ 2199665 w 2369469"/>
              <a:gd name="connsiteY2319" fmla="*/ 2036593 h 6066436"/>
              <a:gd name="connsiteX2320" fmla="*/ 2183014 w 2369469"/>
              <a:gd name="connsiteY2320" fmla="*/ 1979727 h 6066436"/>
              <a:gd name="connsiteX2321" fmla="*/ 2126844 w 2369469"/>
              <a:gd name="connsiteY2321" fmla="*/ 1839299 h 6066436"/>
              <a:gd name="connsiteX2322" fmla="*/ 2107639 w 2369469"/>
              <a:gd name="connsiteY2322" fmla="*/ 1793184 h 6066436"/>
              <a:gd name="connsiteX2323" fmla="*/ 2108977 w 2369469"/>
              <a:gd name="connsiteY2323" fmla="*/ 1815922 h 6066436"/>
              <a:gd name="connsiteX2324" fmla="*/ 2108977 w 2369469"/>
              <a:gd name="connsiteY2324" fmla="*/ 1815924 h 6066436"/>
              <a:gd name="connsiteX2325" fmla="*/ 2093391 w 2369469"/>
              <a:gd name="connsiteY2325" fmla="*/ 1889805 h 6066436"/>
              <a:gd name="connsiteX2326" fmla="*/ 2090013 w 2369469"/>
              <a:gd name="connsiteY2326" fmla="*/ 1896605 h 6066436"/>
              <a:gd name="connsiteX2327" fmla="*/ 2108969 w 2369469"/>
              <a:gd name="connsiteY2327" fmla="*/ 1941143 h 6066436"/>
              <a:gd name="connsiteX2328" fmla="*/ 2108976 w 2369469"/>
              <a:gd name="connsiteY2328" fmla="*/ 1941157 h 6066436"/>
              <a:gd name="connsiteX2329" fmla="*/ 2108997 w 2369469"/>
              <a:gd name="connsiteY2329" fmla="*/ 1941215 h 6066436"/>
              <a:gd name="connsiteX2330" fmla="*/ 2163493 w 2369469"/>
              <a:gd name="connsiteY2330" fmla="*/ 2090502 h 6066436"/>
              <a:gd name="connsiteX2331" fmla="*/ 2169729 w 2369469"/>
              <a:gd name="connsiteY2331" fmla="*/ 2110467 h 6066436"/>
              <a:gd name="connsiteX2332" fmla="*/ 2187874 w 2369469"/>
              <a:gd name="connsiteY2332" fmla="*/ 2161036 h 6066436"/>
              <a:gd name="connsiteX2333" fmla="*/ 2205687 w 2369469"/>
              <a:gd name="connsiteY2333" fmla="*/ 2225578 h 6066436"/>
              <a:gd name="connsiteX2334" fmla="*/ 2210730 w 2369469"/>
              <a:gd name="connsiteY2334" fmla="*/ 2241725 h 6066436"/>
              <a:gd name="connsiteX2335" fmla="*/ 2214508 w 2369469"/>
              <a:gd name="connsiteY2335" fmla="*/ 2257544 h 6066436"/>
              <a:gd name="connsiteX2336" fmla="*/ 2249867 w 2369469"/>
              <a:gd name="connsiteY2336" fmla="*/ 2385667 h 6066436"/>
              <a:gd name="connsiteX2337" fmla="*/ 2280964 w 2369469"/>
              <a:gd name="connsiteY2337" fmla="*/ 2533300 h 6066436"/>
              <a:gd name="connsiteX2338" fmla="*/ 2279682 w 2369469"/>
              <a:gd name="connsiteY2338" fmla="*/ 2508094 h 6066436"/>
              <a:gd name="connsiteX2339" fmla="*/ 2269790 w 2369469"/>
              <a:gd name="connsiteY2339" fmla="*/ 2371922 h 6066436"/>
              <a:gd name="connsiteX2340" fmla="*/ 2262576 w 2369469"/>
              <a:gd name="connsiteY2340" fmla="*/ 2314793 h 6066436"/>
              <a:gd name="connsiteX2341" fmla="*/ 2240807 w 2369469"/>
              <a:gd name="connsiteY2341" fmla="*/ 2193888 h 6066436"/>
              <a:gd name="connsiteX2342" fmla="*/ 2230935 w 2369469"/>
              <a:gd name="connsiteY2342" fmla="*/ 2153953 h 6066436"/>
              <a:gd name="connsiteX2343" fmla="*/ 2219088 w 2369469"/>
              <a:gd name="connsiteY2343" fmla="*/ 2111293 h 6066436"/>
              <a:gd name="connsiteX2344" fmla="*/ 2186851 w 2369469"/>
              <a:gd name="connsiteY2344" fmla="*/ 2006017 h 6066436"/>
              <a:gd name="connsiteX2345" fmla="*/ 2167503 w 2369469"/>
              <a:gd name="connsiteY2345" fmla="*/ 1950518 h 6066436"/>
              <a:gd name="connsiteX2346" fmla="*/ 2114339 w 2369469"/>
              <a:gd name="connsiteY2346" fmla="*/ 1809272 h 6066436"/>
              <a:gd name="connsiteX2347" fmla="*/ 2106647 w 2369469"/>
              <a:gd name="connsiteY2347" fmla="*/ 1776311 h 6066436"/>
              <a:gd name="connsiteX2348" fmla="*/ 2106858 w 2369469"/>
              <a:gd name="connsiteY2348" fmla="*/ 1779902 h 6066436"/>
              <a:gd name="connsiteX2349" fmla="*/ 2114985 w 2369469"/>
              <a:gd name="connsiteY2349" fmla="*/ 1798342 h 6066436"/>
              <a:gd name="connsiteX2350" fmla="*/ 656283 w 2369469"/>
              <a:gd name="connsiteY2350" fmla="*/ 1750770 h 6066436"/>
              <a:gd name="connsiteX2351" fmla="*/ 639080 w 2369469"/>
              <a:gd name="connsiteY2351" fmla="*/ 1803180 h 6066436"/>
              <a:gd name="connsiteX2352" fmla="*/ 615667 w 2369469"/>
              <a:gd name="connsiteY2352" fmla="*/ 1856510 h 6066436"/>
              <a:gd name="connsiteX2353" fmla="*/ 1640243 w 2369469"/>
              <a:gd name="connsiteY2353" fmla="*/ 1744483 h 6066436"/>
              <a:gd name="connsiteX2354" fmla="*/ 1657746 w 2369469"/>
              <a:gd name="connsiteY2354" fmla="*/ 1805177 h 6066436"/>
              <a:gd name="connsiteX2355" fmla="*/ 1655192 w 2369469"/>
              <a:gd name="connsiteY2355" fmla="*/ 1793576 h 6066436"/>
              <a:gd name="connsiteX2356" fmla="*/ 1948288 w 2369469"/>
              <a:gd name="connsiteY2356" fmla="*/ 1713535 h 6066436"/>
              <a:gd name="connsiteX2357" fmla="*/ 1964872 w 2369469"/>
              <a:gd name="connsiteY2357" fmla="*/ 1766857 h 6066436"/>
              <a:gd name="connsiteX2358" fmla="*/ 1958718 w 2369469"/>
              <a:gd name="connsiteY2358" fmla="*/ 1744566 h 6066436"/>
              <a:gd name="connsiteX2359" fmla="*/ 1966539 w 2369469"/>
              <a:gd name="connsiteY2359" fmla="*/ 1769713 h 6066436"/>
              <a:gd name="connsiteX2360" fmla="*/ 1974605 w 2369469"/>
              <a:gd name="connsiteY2360" fmla="*/ 1802109 h 6066436"/>
              <a:gd name="connsiteX2361" fmla="*/ 1968257 w 2369469"/>
              <a:gd name="connsiteY2361" fmla="*/ 1779115 h 6066436"/>
              <a:gd name="connsiteX2362" fmla="*/ 1991344 w 2369469"/>
              <a:gd name="connsiteY2362" fmla="*/ 1871848 h 6066436"/>
              <a:gd name="connsiteX2363" fmla="*/ 1425824 w 2369469"/>
              <a:gd name="connsiteY2363" fmla="*/ 1697779 h 6066436"/>
              <a:gd name="connsiteX2364" fmla="*/ 1472381 w 2369469"/>
              <a:gd name="connsiteY2364" fmla="*/ 1763201 h 6066436"/>
              <a:gd name="connsiteX2365" fmla="*/ 1573539 w 2369469"/>
              <a:gd name="connsiteY2365" fmla="*/ 1927567 h 6066436"/>
              <a:gd name="connsiteX2366" fmla="*/ 1699554 w 2369469"/>
              <a:gd name="connsiteY2366" fmla="*/ 1664583 h 6066436"/>
              <a:gd name="connsiteX2367" fmla="*/ 1702664 w 2369469"/>
              <a:gd name="connsiteY2367" fmla="*/ 1677888 h 6066436"/>
              <a:gd name="connsiteX2368" fmla="*/ 1703991 w 2369469"/>
              <a:gd name="connsiteY2368" fmla="*/ 1687384 h 6066436"/>
              <a:gd name="connsiteX2369" fmla="*/ 686204 w 2369469"/>
              <a:gd name="connsiteY2369" fmla="*/ 1659620 h 6066436"/>
              <a:gd name="connsiteX2370" fmla="*/ 671324 w 2369469"/>
              <a:gd name="connsiteY2370" fmla="*/ 1711614 h 6066436"/>
              <a:gd name="connsiteX2371" fmla="*/ 656283 w 2369469"/>
              <a:gd name="connsiteY2371" fmla="*/ 1750770 h 6066436"/>
              <a:gd name="connsiteX2372" fmla="*/ 2024066 w 2369469"/>
              <a:gd name="connsiteY2372" fmla="*/ 1614302 h 6066436"/>
              <a:gd name="connsiteX2373" fmla="*/ 2027538 w 2369469"/>
              <a:gd name="connsiteY2373" fmla="*/ 1621321 h 6066436"/>
              <a:gd name="connsiteX2374" fmla="*/ 2028826 w 2369469"/>
              <a:gd name="connsiteY2374" fmla="*/ 1623057 h 6066436"/>
              <a:gd name="connsiteX2375" fmla="*/ 1576997 w 2369469"/>
              <a:gd name="connsiteY2375" fmla="*/ 1550645 h 6066436"/>
              <a:gd name="connsiteX2376" fmla="*/ 1602364 w 2369469"/>
              <a:gd name="connsiteY2376" fmla="*/ 1620093 h 6066436"/>
              <a:gd name="connsiteX2377" fmla="*/ 1595602 w 2369469"/>
              <a:gd name="connsiteY2377" fmla="*/ 1597890 h 6066436"/>
              <a:gd name="connsiteX2378" fmla="*/ 721021 w 2369469"/>
              <a:gd name="connsiteY2378" fmla="*/ 1537960 h 6066436"/>
              <a:gd name="connsiteX2379" fmla="*/ 712098 w 2369469"/>
              <a:gd name="connsiteY2379" fmla="*/ 1580736 h 6066436"/>
              <a:gd name="connsiteX2380" fmla="*/ 686204 w 2369469"/>
              <a:gd name="connsiteY2380" fmla="*/ 1659620 h 6066436"/>
              <a:gd name="connsiteX2381" fmla="*/ 1662331 w 2369469"/>
              <a:gd name="connsiteY2381" fmla="*/ 1505334 h 6066436"/>
              <a:gd name="connsiteX2382" fmla="*/ 1662863 w 2369469"/>
              <a:gd name="connsiteY2382" fmla="*/ 1506906 h 6066436"/>
              <a:gd name="connsiteX2383" fmla="*/ 1664959 w 2369469"/>
              <a:gd name="connsiteY2383" fmla="*/ 1515832 h 6066436"/>
              <a:gd name="connsiteX2384" fmla="*/ 1685874 w 2369469"/>
              <a:gd name="connsiteY2384" fmla="*/ 1594294 h 6066436"/>
              <a:gd name="connsiteX2385" fmla="*/ 1697902 w 2369469"/>
              <a:gd name="connsiteY2385" fmla="*/ 1656095 h 6066436"/>
              <a:gd name="connsiteX2386" fmla="*/ 1703526 w 2369469"/>
              <a:gd name="connsiteY2386" fmla="*/ 1680041 h 6066436"/>
              <a:gd name="connsiteX2387" fmla="*/ 1705857 w 2369469"/>
              <a:gd name="connsiteY2387" fmla="*/ 1696971 h 6066436"/>
              <a:gd name="connsiteX2388" fmla="*/ 1711323 w 2369469"/>
              <a:gd name="connsiteY2388" fmla="*/ 1725058 h 6066436"/>
              <a:gd name="connsiteX2389" fmla="*/ 1726322 w 2369469"/>
              <a:gd name="connsiteY2389" fmla="*/ 1845616 h 6066436"/>
              <a:gd name="connsiteX2390" fmla="*/ 1727751 w 2369469"/>
              <a:gd name="connsiteY2390" fmla="*/ 1855998 h 6066436"/>
              <a:gd name="connsiteX2391" fmla="*/ 1735774 w 2369469"/>
              <a:gd name="connsiteY2391" fmla="*/ 2033836 h 6066436"/>
              <a:gd name="connsiteX2392" fmla="*/ 1733292 w 2369469"/>
              <a:gd name="connsiteY2392" fmla="*/ 1980739 h 6066436"/>
              <a:gd name="connsiteX2393" fmla="*/ 1733324 w 2369469"/>
              <a:gd name="connsiteY2393" fmla="*/ 1981464 h 6066436"/>
              <a:gd name="connsiteX2394" fmla="*/ 1727408 w 2369469"/>
              <a:gd name="connsiteY2394" fmla="*/ 1854911 h 6066436"/>
              <a:gd name="connsiteX2395" fmla="*/ 1703991 w 2369469"/>
              <a:gd name="connsiteY2395" fmla="*/ 1687384 h 6066436"/>
              <a:gd name="connsiteX2396" fmla="*/ 1703995 w 2369469"/>
              <a:gd name="connsiteY2396" fmla="*/ 1687403 h 6066436"/>
              <a:gd name="connsiteX2397" fmla="*/ 1702665 w 2369469"/>
              <a:gd name="connsiteY2397" fmla="*/ 1677887 h 6066436"/>
              <a:gd name="connsiteX2398" fmla="*/ 1699550 w 2369469"/>
              <a:gd name="connsiteY2398" fmla="*/ 1664563 h 6066436"/>
              <a:gd name="connsiteX2399" fmla="*/ 1699554 w 2369469"/>
              <a:gd name="connsiteY2399" fmla="*/ 1664583 h 6066436"/>
              <a:gd name="connsiteX2400" fmla="*/ 1663520 w 2369469"/>
              <a:gd name="connsiteY2400" fmla="*/ 1510432 h 6066436"/>
              <a:gd name="connsiteX2401" fmla="*/ 1663540 w 2369469"/>
              <a:gd name="connsiteY2401" fmla="*/ 1510506 h 6066436"/>
              <a:gd name="connsiteX2402" fmla="*/ 732591 w 2369469"/>
              <a:gd name="connsiteY2402" fmla="*/ 1482501 h 6066436"/>
              <a:gd name="connsiteX2403" fmla="*/ 725231 w 2369469"/>
              <a:gd name="connsiteY2403" fmla="*/ 1523251 h 6066436"/>
              <a:gd name="connsiteX2404" fmla="*/ 721021 w 2369469"/>
              <a:gd name="connsiteY2404" fmla="*/ 1537960 h 6066436"/>
              <a:gd name="connsiteX2405" fmla="*/ 1828606 w 2369469"/>
              <a:gd name="connsiteY2405" fmla="*/ 1387857 h 6066436"/>
              <a:gd name="connsiteX2406" fmla="*/ 1831389 w 2369469"/>
              <a:gd name="connsiteY2406" fmla="*/ 1394730 h 6066436"/>
              <a:gd name="connsiteX2407" fmla="*/ 1910881 w 2369469"/>
              <a:gd name="connsiteY2407" fmla="*/ 1535094 h 6066436"/>
              <a:gd name="connsiteX2408" fmla="*/ 1978104 w 2369469"/>
              <a:gd name="connsiteY2408" fmla="*/ 1652800 h 6066436"/>
              <a:gd name="connsiteX2409" fmla="*/ 2047062 w 2369469"/>
              <a:gd name="connsiteY2409" fmla="*/ 1795688 h 6066436"/>
              <a:gd name="connsiteX2410" fmla="*/ 2088123 w 2369469"/>
              <a:gd name="connsiteY2410" fmla="*/ 1892162 h 6066436"/>
              <a:gd name="connsiteX2411" fmla="*/ 2088381 w 2369469"/>
              <a:gd name="connsiteY2411" fmla="*/ 1891648 h 6066436"/>
              <a:gd name="connsiteX2412" fmla="*/ 2103967 w 2369469"/>
              <a:gd name="connsiteY2412" fmla="*/ 1818428 h 6066436"/>
              <a:gd name="connsiteX2413" fmla="*/ 2098958 w 2369469"/>
              <a:gd name="connsiteY2413" fmla="*/ 1778352 h 6066436"/>
              <a:gd name="connsiteX2414" fmla="*/ 2098958 w 2369469"/>
              <a:gd name="connsiteY2414" fmla="*/ 1775847 h 6066436"/>
              <a:gd name="connsiteX2415" fmla="*/ 2100147 w 2369469"/>
              <a:gd name="connsiteY2415" fmla="*/ 1775847 h 6066436"/>
              <a:gd name="connsiteX2416" fmla="*/ 2003710 w 2369469"/>
              <a:gd name="connsiteY2416" fmla="*/ 1592115 h 6066436"/>
              <a:gd name="connsiteX2417" fmla="*/ 1990487 w 2369469"/>
              <a:gd name="connsiteY2417" fmla="*/ 1571373 h 6066436"/>
              <a:gd name="connsiteX2418" fmla="*/ 1988736 w 2369469"/>
              <a:gd name="connsiteY2418" fmla="*/ 1569013 h 6066436"/>
              <a:gd name="connsiteX2419" fmla="*/ 1919360 w 2369469"/>
              <a:gd name="connsiteY2419" fmla="*/ 1481425 h 6066436"/>
              <a:gd name="connsiteX2420" fmla="*/ 1502338 w 2369469"/>
              <a:gd name="connsiteY2420" fmla="*/ 1370520 h 6066436"/>
              <a:gd name="connsiteX2421" fmla="*/ 1533688 w 2369469"/>
              <a:gd name="connsiteY2421" fmla="*/ 1440663 h 6066436"/>
              <a:gd name="connsiteX2422" fmla="*/ 1521307 w 2369469"/>
              <a:gd name="connsiteY2422" fmla="*/ 1409222 h 6066436"/>
              <a:gd name="connsiteX2423" fmla="*/ 1470860 w 2369469"/>
              <a:gd name="connsiteY2423" fmla="*/ 1311304 h 6066436"/>
              <a:gd name="connsiteX2424" fmla="*/ 1472236 w 2369469"/>
              <a:gd name="connsiteY2424" fmla="*/ 1315524 h 6066436"/>
              <a:gd name="connsiteX2425" fmla="*/ 1503460 w 2369469"/>
              <a:gd name="connsiteY2425" fmla="*/ 1405463 h 6066436"/>
              <a:gd name="connsiteX2426" fmla="*/ 1510577 w 2369469"/>
              <a:gd name="connsiteY2426" fmla="*/ 1433112 h 6066436"/>
              <a:gd name="connsiteX2427" fmla="*/ 1514731 w 2369469"/>
              <a:gd name="connsiteY2427" fmla="*/ 1445851 h 6066436"/>
              <a:gd name="connsiteX2428" fmla="*/ 1529557 w 2369469"/>
              <a:gd name="connsiteY2428" fmla="*/ 1506837 h 6066436"/>
              <a:gd name="connsiteX2429" fmla="*/ 1555433 w 2369469"/>
              <a:gd name="connsiteY2429" fmla="*/ 1607349 h 6066436"/>
              <a:gd name="connsiteX2430" fmla="*/ 1559241 w 2369469"/>
              <a:gd name="connsiteY2430" fmla="*/ 1628944 h 6066436"/>
              <a:gd name="connsiteX2431" fmla="*/ 1561773 w 2369469"/>
              <a:gd name="connsiteY2431" fmla="*/ 1639358 h 6066436"/>
              <a:gd name="connsiteX2432" fmla="*/ 1574625 w 2369469"/>
              <a:gd name="connsiteY2432" fmla="*/ 1716168 h 6066436"/>
              <a:gd name="connsiteX2433" fmla="*/ 1592847 w 2369469"/>
              <a:gd name="connsiteY2433" fmla="*/ 1819484 h 6066436"/>
              <a:gd name="connsiteX2434" fmla="*/ 1594307 w 2369469"/>
              <a:gd name="connsiteY2434" fmla="*/ 1833796 h 6066436"/>
              <a:gd name="connsiteX2435" fmla="*/ 1595665 w 2369469"/>
              <a:gd name="connsiteY2435" fmla="*/ 1841908 h 6066436"/>
              <a:gd name="connsiteX2436" fmla="*/ 1606305 w 2369469"/>
              <a:gd name="connsiteY2436" fmla="*/ 1951384 h 6066436"/>
              <a:gd name="connsiteX2437" fmla="*/ 1609903 w 2369469"/>
              <a:gd name="connsiteY2437" fmla="*/ 1986652 h 6066436"/>
              <a:gd name="connsiteX2438" fmla="*/ 1633040 w 2369469"/>
              <a:gd name="connsiteY2438" fmla="*/ 2024247 h 6066436"/>
              <a:gd name="connsiteX2439" fmla="*/ 1697232 w 2369469"/>
              <a:gd name="connsiteY2439" fmla="*/ 2143846 h 6066436"/>
              <a:gd name="connsiteX2440" fmla="*/ 1719679 w 2369469"/>
              <a:gd name="connsiteY2440" fmla="*/ 2185395 h 6066436"/>
              <a:gd name="connsiteX2441" fmla="*/ 1709889 w 2369469"/>
              <a:gd name="connsiteY2441" fmla="*/ 2094487 h 6066436"/>
              <a:gd name="connsiteX2442" fmla="*/ 1717363 w 2369469"/>
              <a:gd name="connsiteY2442" fmla="*/ 2162509 h 6066436"/>
              <a:gd name="connsiteX2443" fmla="*/ 1707680 w 2369469"/>
              <a:gd name="connsiteY2443" fmla="*/ 2070273 h 6066436"/>
              <a:gd name="connsiteX2444" fmla="*/ 1706064 w 2369469"/>
              <a:gd name="connsiteY2444" fmla="*/ 2058977 h 6066436"/>
              <a:gd name="connsiteX2445" fmla="*/ 1709889 w 2369469"/>
              <a:gd name="connsiteY2445" fmla="*/ 2094487 h 6066436"/>
              <a:gd name="connsiteX2446" fmla="*/ 1705731 w 2369469"/>
              <a:gd name="connsiteY2446" fmla="*/ 2056645 h 6066436"/>
              <a:gd name="connsiteX2447" fmla="*/ 1701788 w 2369469"/>
              <a:gd name="connsiteY2447" fmla="*/ 2029074 h 6066436"/>
              <a:gd name="connsiteX2448" fmla="*/ 1689191 w 2369469"/>
              <a:gd name="connsiteY2448" fmla="*/ 1958938 h 6066436"/>
              <a:gd name="connsiteX2449" fmla="*/ 1651670 w 2369469"/>
              <a:gd name="connsiteY2449" fmla="*/ 1790445 h 6066436"/>
              <a:gd name="connsiteX2450" fmla="*/ 1518176 w 2369469"/>
              <a:gd name="connsiteY2450" fmla="*/ 1407970 h 6066436"/>
              <a:gd name="connsiteX2451" fmla="*/ 1774811 w 2369469"/>
              <a:gd name="connsiteY2451" fmla="*/ 1265905 h 6066436"/>
              <a:gd name="connsiteX2452" fmla="*/ 1787195 w 2369469"/>
              <a:gd name="connsiteY2452" fmla="*/ 1295896 h 6066436"/>
              <a:gd name="connsiteX2453" fmla="*/ 1778589 w 2369469"/>
              <a:gd name="connsiteY2453" fmla="*/ 1273382 h 6066436"/>
              <a:gd name="connsiteX2454" fmla="*/ 1773521 w 2369469"/>
              <a:gd name="connsiteY2454" fmla="*/ 1261031 h 6066436"/>
              <a:gd name="connsiteX2455" fmla="*/ 1784772 w 2369469"/>
              <a:gd name="connsiteY2455" fmla="*/ 1284223 h 6066436"/>
              <a:gd name="connsiteX2456" fmla="*/ 1816927 w 2369469"/>
              <a:gd name="connsiteY2456" fmla="*/ 1367256 h 6066436"/>
              <a:gd name="connsiteX2457" fmla="*/ 1823438 w 2369469"/>
              <a:gd name="connsiteY2457" fmla="*/ 1375098 h 6066436"/>
              <a:gd name="connsiteX2458" fmla="*/ 1825195 w 2369469"/>
              <a:gd name="connsiteY2458" fmla="*/ 1379435 h 6066436"/>
              <a:gd name="connsiteX2459" fmla="*/ 1917639 w 2369469"/>
              <a:gd name="connsiteY2459" fmla="*/ 1473636 h 6066436"/>
              <a:gd name="connsiteX2460" fmla="*/ 1970565 w 2369469"/>
              <a:gd name="connsiteY2460" fmla="*/ 1540127 h 6066436"/>
              <a:gd name="connsiteX2461" fmla="*/ 1888419 w 2369469"/>
              <a:gd name="connsiteY2461" fmla="*/ 1411265 h 6066436"/>
              <a:gd name="connsiteX2462" fmla="*/ 1806323 w 2369469"/>
              <a:gd name="connsiteY2462" fmla="*/ 1299818 h 6066436"/>
              <a:gd name="connsiteX2463" fmla="*/ 1799286 w 2369469"/>
              <a:gd name="connsiteY2463" fmla="*/ 1290838 h 6066436"/>
              <a:gd name="connsiteX2464" fmla="*/ 1752894 w 2369469"/>
              <a:gd name="connsiteY2464" fmla="*/ 1218510 h 6066436"/>
              <a:gd name="connsiteX2465" fmla="*/ 1753371 w 2369469"/>
              <a:gd name="connsiteY2465" fmla="*/ 1219493 h 6066436"/>
              <a:gd name="connsiteX2466" fmla="*/ 1753662 w 2369469"/>
              <a:gd name="connsiteY2466" fmla="*/ 1219824 h 6066436"/>
              <a:gd name="connsiteX2467" fmla="*/ 1415792 w 2369469"/>
              <a:gd name="connsiteY2467" fmla="*/ 1200126 h 6066436"/>
              <a:gd name="connsiteX2468" fmla="*/ 1451791 w 2369469"/>
              <a:gd name="connsiteY2468" fmla="*/ 1267390 h 6066436"/>
              <a:gd name="connsiteX2469" fmla="*/ 1432805 w 2369469"/>
              <a:gd name="connsiteY2469" fmla="*/ 1228653 h 6066436"/>
              <a:gd name="connsiteX2470" fmla="*/ 1710836 w 2369469"/>
              <a:gd name="connsiteY2470" fmla="*/ 1145608 h 6066436"/>
              <a:gd name="connsiteX2471" fmla="*/ 1735233 w 2369469"/>
              <a:gd name="connsiteY2471" fmla="*/ 1187557 h 6066436"/>
              <a:gd name="connsiteX2472" fmla="*/ 1727007 w 2369469"/>
              <a:gd name="connsiteY2472" fmla="*/ 1171274 h 6066436"/>
              <a:gd name="connsiteX2473" fmla="*/ 768411 w 2369469"/>
              <a:gd name="connsiteY2473" fmla="*/ 1109868 h 6066436"/>
              <a:gd name="connsiteX2474" fmla="*/ 771456 w 2369469"/>
              <a:gd name="connsiteY2474" fmla="*/ 1167200 h 6066436"/>
              <a:gd name="connsiteX2475" fmla="*/ 756486 w 2369469"/>
              <a:gd name="connsiteY2475" fmla="*/ 1367957 h 6066436"/>
              <a:gd name="connsiteX2476" fmla="*/ 732591 w 2369469"/>
              <a:gd name="connsiteY2476" fmla="*/ 1482501 h 6066436"/>
              <a:gd name="connsiteX2477" fmla="*/ 757939 w 2369469"/>
              <a:gd name="connsiteY2477" fmla="*/ 1342152 h 6066436"/>
              <a:gd name="connsiteX2478" fmla="*/ 768951 w 2369469"/>
              <a:gd name="connsiteY2478" fmla="*/ 1169704 h 6066436"/>
              <a:gd name="connsiteX2479" fmla="*/ 1625511 w 2369469"/>
              <a:gd name="connsiteY2479" fmla="*/ 1079957 h 6066436"/>
              <a:gd name="connsiteX2480" fmla="*/ 1739581 w 2369469"/>
              <a:gd name="connsiteY2480" fmla="*/ 1211104 h 6066436"/>
              <a:gd name="connsiteX2481" fmla="*/ 1668656 w 2369469"/>
              <a:gd name="connsiteY2481" fmla="*/ 1126706 h 6066436"/>
              <a:gd name="connsiteX2482" fmla="*/ 1317519 w 2369469"/>
              <a:gd name="connsiteY2482" fmla="*/ 1039015 h 6066436"/>
              <a:gd name="connsiteX2483" fmla="*/ 1356205 w 2369469"/>
              <a:gd name="connsiteY2483" fmla="*/ 1100211 h 6066436"/>
              <a:gd name="connsiteX2484" fmla="*/ 1330596 w 2369469"/>
              <a:gd name="connsiteY2484" fmla="*/ 1057269 h 6066436"/>
              <a:gd name="connsiteX2485" fmla="*/ 1628783 w 2369469"/>
              <a:gd name="connsiteY2485" fmla="*/ 1019005 h 6066436"/>
              <a:gd name="connsiteX2486" fmla="*/ 1672129 w 2369469"/>
              <a:gd name="connsiteY2486" fmla="*/ 1080826 h 6066436"/>
              <a:gd name="connsiteX2487" fmla="*/ 1676599 w 2369469"/>
              <a:gd name="connsiteY2487" fmla="*/ 1086740 h 6066436"/>
              <a:gd name="connsiteX2488" fmla="*/ 1678173 w 2369469"/>
              <a:gd name="connsiteY2488" fmla="*/ 1089445 h 6066436"/>
              <a:gd name="connsiteX2489" fmla="*/ 1687087 w 2369469"/>
              <a:gd name="connsiteY2489" fmla="*/ 1102159 h 6066436"/>
              <a:gd name="connsiteX2490" fmla="*/ 1740156 w 2369469"/>
              <a:gd name="connsiteY2490" fmla="*/ 1192252 h 6066436"/>
              <a:gd name="connsiteX2491" fmla="*/ 1751185 w 2369469"/>
              <a:gd name="connsiteY2491" fmla="*/ 1214987 h 6066436"/>
              <a:gd name="connsiteX2492" fmla="*/ 1754657 w 2369469"/>
              <a:gd name="connsiteY2492" fmla="*/ 1220957 h 6066436"/>
              <a:gd name="connsiteX2493" fmla="*/ 1756124 w 2369469"/>
              <a:gd name="connsiteY2493" fmla="*/ 1222626 h 6066436"/>
              <a:gd name="connsiteX2494" fmla="*/ 1801190 w 2369469"/>
              <a:gd name="connsiteY2494" fmla="*/ 1281937 h 6066436"/>
              <a:gd name="connsiteX2495" fmla="*/ 1803885 w 2369469"/>
              <a:gd name="connsiteY2495" fmla="*/ 1285035 h 6066436"/>
              <a:gd name="connsiteX2496" fmla="*/ 1817063 w 2369469"/>
              <a:gd name="connsiteY2496" fmla="*/ 1302828 h 6066436"/>
              <a:gd name="connsiteX2497" fmla="*/ 1857101 w 2369469"/>
              <a:gd name="connsiteY2497" fmla="*/ 1355519 h 6066436"/>
              <a:gd name="connsiteX2498" fmla="*/ 1866883 w 2369469"/>
              <a:gd name="connsiteY2498" fmla="*/ 1370089 h 6066436"/>
              <a:gd name="connsiteX2499" fmla="*/ 1891444 w 2369469"/>
              <a:gd name="connsiteY2499" fmla="*/ 1403247 h 6066436"/>
              <a:gd name="connsiteX2500" fmla="*/ 1996852 w 2369469"/>
              <a:gd name="connsiteY2500" fmla="*/ 1568015 h 6066436"/>
              <a:gd name="connsiteX2501" fmla="*/ 1941759 w 2369469"/>
              <a:gd name="connsiteY2501" fmla="*/ 1462901 h 6066436"/>
              <a:gd name="connsiteX2502" fmla="*/ 1941513 w 2369469"/>
              <a:gd name="connsiteY2502" fmla="*/ 1462448 h 6066436"/>
              <a:gd name="connsiteX2503" fmla="*/ 1905047 w 2369469"/>
              <a:gd name="connsiteY2503" fmla="*/ 1403867 h 6066436"/>
              <a:gd name="connsiteX2504" fmla="*/ 1843050 w 2369469"/>
              <a:gd name="connsiteY2504" fmla="*/ 1304648 h 6066436"/>
              <a:gd name="connsiteX2505" fmla="*/ 1756986 w 2369469"/>
              <a:gd name="connsiteY2505" fmla="*/ 1182693 h 6066436"/>
              <a:gd name="connsiteX2506" fmla="*/ 1736498 w 2369469"/>
              <a:gd name="connsiteY2506" fmla="*/ 1154156 h 6066436"/>
              <a:gd name="connsiteX2507" fmla="*/ 1641953 w 2369469"/>
              <a:gd name="connsiteY2507" fmla="*/ 1035059 h 6066436"/>
              <a:gd name="connsiteX2508" fmla="*/ 808528 w 2369469"/>
              <a:gd name="connsiteY2508" fmla="*/ 968158 h 6066436"/>
              <a:gd name="connsiteX2509" fmla="*/ 897488 w 2369469"/>
              <a:gd name="connsiteY2509" fmla="*/ 1056150 h 6066436"/>
              <a:gd name="connsiteX2510" fmla="*/ 984826 w 2369469"/>
              <a:gd name="connsiteY2510" fmla="*/ 1149647 h 6066436"/>
              <a:gd name="connsiteX2511" fmla="*/ 1323197 w 2369469"/>
              <a:gd name="connsiteY2511" fmla="*/ 952208 h 6066436"/>
              <a:gd name="connsiteX2512" fmla="*/ 1326782 w 2369469"/>
              <a:gd name="connsiteY2512" fmla="*/ 958451 h 6066436"/>
              <a:gd name="connsiteX2513" fmla="*/ 1323687 w 2369469"/>
              <a:gd name="connsiteY2513" fmla="*/ 952916 h 6066436"/>
              <a:gd name="connsiteX2514" fmla="*/ 1282204 w 2369469"/>
              <a:gd name="connsiteY2514" fmla="*/ 902316 h 6066436"/>
              <a:gd name="connsiteX2515" fmla="*/ 1297055 w 2369469"/>
              <a:gd name="connsiteY2515" fmla="*/ 925437 h 6066436"/>
              <a:gd name="connsiteX2516" fmla="*/ 1319834 w 2369469"/>
              <a:gd name="connsiteY2516" fmla="*/ 969039 h 6066436"/>
              <a:gd name="connsiteX2517" fmla="*/ 733817 w 2369469"/>
              <a:gd name="connsiteY2517" fmla="*/ 902024 h 6066436"/>
              <a:gd name="connsiteX2518" fmla="*/ 566811 w 2369469"/>
              <a:gd name="connsiteY2518" fmla="*/ 909213 h 6066436"/>
              <a:gd name="connsiteX2519" fmla="*/ 413201 w 2369469"/>
              <a:gd name="connsiteY2519" fmla="*/ 912394 h 6066436"/>
              <a:gd name="connsiteX2520" fmla="*/ 731291 w 2369469"/>
              <a:gd name="connsiteY2520" fmla="*/ 902106 h 6066436"/>
              <a:gd name="connsiteX2521" fmla="*/ 733838 w 2369469"/>
              <a:gd name="connsiteY2521" fmla="*/ 902024 h 6066436"/>
              <a:gd name="connsiteX2522" fmla="*/ 733817 w 2369469"/>
              <a:gd name="connsiteY2522" fmla="*/ 902024 h 6066436"/>
              <a:gd name="connsiteX2523" fmla="*/ 733824 w 2369469"/>
              <a:gd name="connsiteY2523" fmla="*/ 902024 h 6066436"/>
              <a:gd name="connsiteX2524" fmla="*/ 1449256 w 2369469"/>
              <a:gd name="connsiteY2524" fmla="*/ 900267 h 6066436"/>
              <a:gd name="connsiteX2525" fmla="*/ 1467650 w 2369469"/>
              <a:gd name="connsiteY2525" fmla="*/ 917413 h 6066436"/>
              <a:gd name="connsiteX2526" fmla="*/ 1458806 w 2369469"/>
              <a:gd name="connsiteY2526" fmla="*/ 908478 h 6066436"/>
              <a:gd name="connsiteX2527" fmla="*/ 1368951 w 2369469"/>
              <a:gd name="connsiteY2527" fmla="*/ 897003 h 6066436"/>
              <a:gd name="connsiteX2528" fmla="*/ 1398338 w 2369469"/>
              <a:gd name="connsiteY2528" fmla="*/ 940606 h 6066436"/>
              <a:gd name="connsiteX2529" fmla="*/ 1450470 w 2369469"/>
              <a:gd name="connsiteY2529" fmla="*/ 1017663 h 6066436"/>
              <a:gd name="connsiteX2530" fmla="*/ 1451345 w 2369469"/>
              <a:gd name="connsiteY2530" fmla="*/ 1019258 h 6066436"/>
              <a:gd name="connsiteX2531" fmla="*/ 1453991 w 2369469"/>
              <a:gd name="connsiteY2531" fmla="*/ 1023186 h 6066436"/>
              <a:gd name="connsiteX2532" fmla="*/ 1608031 w 2369469"/>
              <a:gd name="connsiteY2532" fmla="*/ 1337532 h 6066436"/>
              <a:gd name="connsiteX2533" fmla="*/ 1620651 w 2369469"/>
              <a:gd name="connsiteY2533" fmla="*/ 1374623 h 6066436"/>
              <a:gd name="connsiteX2534" fmla="*/ 1661884 w 2369469"/>
              <a:gd name="connsiteY2534" fmla="*/ 1448982 h 6066436"/>
              <a:gd name="connsiteX2535" fmla="*/ 1785868 w 2369469"/>
              <a:gd name="connsiteY2535" fmla="*/ 1728256 h 6066436"/>
              <a:gd name="connsiteX2536" fmla="*/ 1886683 w 2369469"/>
              <a:gd name="connsiteY2536" fmla="*/ 2020684 h 6066436"/>
              <a:gd name="connsiteX2537" fmla="*/ 1906832 w 2369469"/>
              <a:gd name="connsiteY2537" fmla="*/ 2095131 h 6066436"/>
              <a:gd name="connsiteX2538" fmla="*/ 1943470 w 2369469"/>
              <a:gd name="connsiteY2538" fmla="*/ 2069571 h 6066436"/>
              <a:gd name="connsiteX2539" fmla="*/ 1946196 w 2369469"/>
              <a:gd name="connsiteY2539" fmla="*/ 2067191 h 6066436"/>
              <a:gd name="connsiteX2540" fmla="*/ 1996264 w 2369469"/>
              <a:gd name="connsiteY2540" fmla="*/ 2021314 h 6066436"/>
              <a:gd name="connsiteX2541" fmla="*/ 2016691 w 2369469"/>
              <a:gd name="connsiteY2541" fmla="*/ 1998216 h 6066436"/>
              <a:gd name="connsiteX2542" fmla="*/ 2011817 w 2369469"/>
              <a:gd name="connsiteY2542" fmla="*/ 1967140 h 6066436"/>
              <a:gd name="connsiteX2543" fmla="*/ 2017547 w 2369469"/>
              <a:gd name="connsiteY2543" fmla="*/ 1997248 h 6066436"/>
              <a:gd name="connsiteX2544" fmla="*/ 2017939 w 2369469"/>
              <a:gd name="connsiteY2544" fmla="*/ 1996805 h 6066436"/>
              <a:gd name="connsiteX2545" fmla="*/ 2009583 w 2369469"/>
              <a:gd name="connsiteY2545" fmla="*/ 1952892 h 6066436"/>
              <a:gd name="connsiteX2546" fmla="*/ 2011817 w 2369469"/>
              <a:gd name="connsiteY2546" fmla="*/ 1967140 h 6066436"/>
              <a:gd name="connsiteX2547" fmla="*/ 2001272 w 2369469"/>
              <a:gd name="connsiteY2547" fmla="*/ 1911727 h 6066436"/>
              <a:gd name="connsiteX2548" fmla="*/ 1991344 w 2369469"/>
              <a:gd name="connsiteY2548" fmla="*/ 1871848 h 6066436"/>
              <a:gd name="connsiteX2549" fmla="*/ 1998720 w 2369469"/>
              <a:gd name="connsiteY2549" fmla="*/ 1898971 h 6066436"/>
              <a:gd name="connsiteX2550" fmla="*/ 1974605 w 2369469"/>
              <a:gd name="connsiteY2550" fmla="*/ 1802109 h 6066436"/>
              <a:gd name="connsiteX2551" fmla="*/ 2004091 w 2369469"/>
              <a:gd name="connsiteY2551" fmla="*/ 1908912 h 6066436"/>
              <a:gd name="connsiteX2552" fmla="*/ 2020202 w 2369469"/>
              <a:gd name="connsiteY2552" fmla="*/ 1994246 h 6066436"/>
              <a:gd name="connsiteX2553" fmla="*/ 2042680 w 2369469"/>
              <a:gd name="connsiteY2553" fmla="*/ 1968830 h 6066436"/>
              <a:gd name="connsiteX2554" fmla="*/ 2069196 w 2369469"/>
              <a:gd name="connsiteY2554" fmla="*/ 1929892 h 6066436"/>
              <a:gd name="connsiteX2555" fmla="*/ 2083930 w 2369469"/>
              <a:gd name="connsiteY2555" fmla="*/ 1900521 h 6066436"/>
              <a:gd name="connsiteX2556" fmla="*/ 1981313 w 2369469"/>
              <a:gd name="connsiteY2556" fmla="*/ 1669238 h 6066436"/>
              <a:gd name="connsiteX2557" fmla="*/ 1839788 w 2369469"/>
              <a:gd name="connsiteY2557" fmla="*/ 1415464 h 6066436"/>
              <a:gd name="connsiteX2558" fmla="*/ 1927971 w 2369469"/>
              <a:gd name="connsiteY2558" fmla="*/ 1633194 h 6066436"/>
              <a:gd name="connsiteX2559" fmla="*/ 1958718 w 2369469"/>
              <a:gd name="connsiteY2559" fmla="*/ 1744566 h 6066436"/>
              <a:gd name="connsiteX2560" fmla="*/ 1942866 w 2369469"/>
              <a:gd name="connsiteY2560" fmla="*/ 1693595 h 6066436"/>
              <a:gd name="connsiteX2561" fmla="*/ 1948288 w 2369469"/>
              <a:gd name="connsiteY2561" fmla="*/ 1713535 h 6066436"/>
              <a:gd name="connsiteX2562" fmla="*/ 1924409 w 2369469"/>
              <a:gd name="connsiteY2562" fmla="*/ 1636755 h 6066436"/>
              <a:gd name="connsiteX2563" fmla="*/ 1818428 w 2369469"/>
              <a:gd name="connsiteY2563" fmla="*/ 1380101 h 6066436"/>
              <a:gd name="connsiteX2564" fmla="*/ 1818428 w 2369469"/>
              <a:gd name="connsiteY2564" fmla="*/ 1377602 h 6066436"/>
              <a:gd name="connsiteX2565" fmla="*/ 1520680 w 2369469"/>
              <a:gd name="connsiteY2565" fmla="*/ 1039462 h 6066436"/>
              <a:gd name="connsiteX2566" fmla="*/ 1207822 w 2369469"/>
              <a:gd name="connsiteY2566" fmla="*/ 887562 h 6066436"/>
              <a:gd name="connsiteX2567" fmla="*/ 1244128 w 2369469"/>
              <a:gd name="connsiteY2567" fmla="*/ 936571 h 6066436"/>
              <a:gd name="connsiteX2568" fmla="*/ 1215178 w 2369469"/>
              <a:gd name="connsiteY2568" fmla="*/ 896159 h 6066436"/>
              <a:gd name="connsiteX2569" fmla="*/ 1400914 w 2369469"/>
              <a:gd name="connsiteY2569" fmla="*/ 793355 h 6066436"/>
              <a:gd name="connsiteX2570" fmla="*/ 1410043 w 2369469"/>
              <a:gd name="connsiteY2570" fmla="*/ 797444 h 6066436"/>
              <a:gd name="connsiteX2571" fmla="*/ 1415349 w 2369469"/>
              <a:gd name="connsiteY2571" fmla="*/ 800486 h 6066436"/>
              <a:gd name="connsiteX2572" fmla="*/ 1042846 w 2369469"/>
              <a:gd name="connsiteY2572" fmla="*/ 778055 h 6066436"/>
              <a:gd name="connsiteX2573" fmla="*/ 1025724 w 2369469"/>
              <a:gd name="connsiteY2573" fmla="*/ 789342 h 6066436"/>
              <a:gd name="connsiteX2574" fmla="*/ 746407 w 2369469"/>
              <a:gd name="connsiteY2574" fmla="*/ 901702 h 6066436"/>
              <a:gd name="connsiteX2575" fmla="*/ 1165558 w 2369469"/>
              <a:gd name="connsiteY2575" fmla="*/ 1350089 h 6066436"/>
              <a:gd name="connsiteX2576" fmla="*/ 1263230 w 2369469"/>
              <a:gd name="connsiteY2576" fmla="*/ 1473976 h 6066436"/>
              <a:gd name="connsiteX2577" fmla="*/ 1292437 w 2369469"/>
              <a:gd name="connsiteY2577" fmla="*/ 1510351 h 6066436"/>
              <a:gd name="connsiteX2578" fmla="*/ 1409039 w 2369469"/>
              <a:gd name="connsiteY2578" fmla="*/ 1674194 h 6066436"/>
              <a:gd name="connsiteX2579" fmla="*/ 1248013 w 2369469"/>
              <a:gd name="connsiteY2579" fmla="*/ 1456631 h 6066436"/>
              <a:gd name="connsiteX2580" fmla="*/ 1231455 w 2369469"/>
              <a:gd name="connsiteY2580" fmla="*/ 1435723 h 6066436"/>
              <a:gd name="connsiteX2581" fmla="*/ 1040673 w 2369469"/>
              <a:gd name="connsiteY2581" fmla="*/ 1209433 h 6066436"/>
              <a:gd name="connsiteX2582" fmla="*/ 984826 w 2369469"/>
              <a:gd name="connsiteY2582" fmla="*/ 1149647 h 6066436"/>
              <a:gd name="connsiteX2583" fmla="*/ 1005393 w 2369469"/>
              <a:gd name="connsiteY2583" fmla="*/ 1170820 h 6066436"/>
              <a:gd name="connsiteX2584" fmla="*/ 894138 w 2369469"/>
              <a:gd name="connsiteY2584" fmla="*/ 1052074 h 6066436"/>
              <a:gd name="connsiteX2585" fmla="*/ 800382 w 2369469"/>
              <a:gd name="connsiteY2585" fmla="*/ 959772 h 6066436"/>
              <a:gd name="connsiteX2586" fmla="*/ 808528 w 2369469"/>
              <a:gd name="connsiteY2586" fmla="*/ 968158 h 6066436"/>
              <a:gd name="connsiteX2587" fmla="*/ 746407 w 2369469"/>
              <a:gd name="connsiteY2587" fmla="*/ 906713 h 6066436"/>
              <a:gd name="connsiteX2588" fmla="*/ 776464 w 2369469"/>
              <a:gd name="connsiteY2588" fmla="*/ 1169710 h 6066436"/>
              <a:gd name="connsiteX2589" fmla="*/ 543227 w 2369469"/>
              <a:gd name="connsiteY2589" fmla="*/ 2035436 h 6066436"/>
              <a:gd name="connsiteX2590" fmla="*/ 474596 w 2369469"/>
              <a:gd name="connsiteY2590" fmla="*/ 2166789 h 6066436"/>
              <a:gd name="connsiteX2591" fmla="*/ 726082 w 2369469"/>
              <a:gd name="connsiteY2591" fmla="*/ 2180485 h 6066436"/>
              <a:gd name="connsiteX2592" fmla="*/ 1439159 w 2369469"/>
              <a:gd name="connsiteY2592" fmla="*/ 2202163 h 6066436"/>
              <a:gd name="connsiteX2593" fmla="*/ 1493027 w 2369469"/>
              <a:gd name="connsiteY2593" fmla="*/ 2202068 h 6066436"/>
              <a:gd name="connsiteX2594" fmla="*/ 1492502 w 2369469"/>
              <a:gd name="connsiteY2594" fmla="*/ 2187484 h 6066436"/>
              <a:gd name="connsiteX2595" fmla="*/ 1461506 w 2369469"/>
              <a:gd name="connsiteY2595" fmla="*/ 1909224 h 6066436"/>
              <a:gd name="connsiteX2596" fmla="*/ 1418847 w 2369469"/>
              <a:gd name="connsiteY2596" fmla="*/ 1687975 h 6066436"/>
              <a:gd name="connsiteX2597" fmla="*/ 1409039 w 2369469"/>
              <a:gd name="connsiteY2597" fmla="*/ 1674194 h 6066436"/>
              <a:gd name="connsiteX2598" fmla="*/ 1418708 w 2369469"/>
              <a:gd name="connsiteY2598" fmla="*/ 1687258 h 6066436"/>
              <a:gd name="connsiteX2599" fmla="*/ 1409846 w 2369469"/>
              <a:gd name="connsiteY2599" fmla="*/ 1641296 h 6066436"/>
              <a:gd name="connsiteX2600" fmla="*/ 1337522 w 2369469"/>
              <a:gd name="connsiteY2600" fmla="*/ 1385114 h 6066436"/>
              <a:gd name="connsiteX2601" fmla="*/ 1073900 w 2369469"/>
              <a:gd name="connsiteY2601" fmla="*/ 820610 h 6066436"/>
              <a:gd name="connsiteX2602" fmla="*/ 1205248 w 2369469"/>
              <a:gd name="connsiteY2602" fmla="*/ 775607 h 6066436"/>
              <a:gd name="connsiteX2603" fmla="*/ 1288558 w 2369469"/>
              <a:gd name="connsiteY2603" fmla="*/ 889729 h 6066436"/>
              <a:gd name="connsiteX2604" fmla="*/ 1656771 w 2369469"/>
              <a:gd name="connsiteY2604" fmla="*/ 1774188 h 6066436"/>
              <a:gd name="connsiteX2605" fmla="*/ 1686122 w 2369469"/>
              <a:gd name="connsiteY2605" fmla="*/ 1929108 h 6066436"/>
              <a:gd name="connsiteX2606" fmla="*/ 1698766 w 2369469"/>
              <a:gd name="connsiteY2606" fmla="*/ 1985261 h 6066436"/>
              <a:gd name="connsiteX2607" fmla="*/ 1728260 w 2369469"/>
              <a:gd name="connsiteY2607" fmla="*/ 2189128 h 6066436"/>
              <a:gd name="connsiteX2608" fmla="*/ 1735715 w 2369469"/>
              <a:gd name="connsiteY2608" fmla="*/ 2035050 h 6066436"/>
              <a:gd name="connsiteX2609" fmla="*/ 1733324 w 2369469"/>
              <a:gd name="connsiteY2609" fmla="*/ 1981464 h 6066436"/>
              <a:gd name="connsiteX2610" fmla="*/ 1735773 w 2369469"/>
              <a:gd name="connsiteY2610" fmla="*/ 2033839 h 6066436"/>
              <a:gd name="connsiteX2611" fmla="*/ 1735762 w 2369469"/>
              <a:gd name="connsiteY2611" fmla="*/ 2034074 h 6066436"/>
              <a:gd name="connsiteX2612" fmla="*/ 1735774 w 2369469"/>
              <a:gd name="connsiteY2612" fmla="*/ 2033836 h 6066436"/>
              <a:gd name="connsiteX2613" fmla="*/ 1735717 w 2369469"/>
              <a:gd name="connsiteY2613" fmla="*/ 2035099 h 6066436"/>
              <a:gd name="connsiteX2614" fmla="*/ 1735773 w 2369469"/>
              <a:gd name="connsiteY2614" fmla="*/ 2036345 h 6066436"/>
              <a:gd name="connsiteX2615" fmla="*/ 1728321 w 2369469"/>
              <a:gd name="connsiteY2615" fmla="*/ 2200284 h 6066436"/>
              <a:gd name="connsiteX2616" fmla="*/ 1728260 w 2369469"/>
              <a:gd name="connsiteY2616" fmla="*/ 2201651 h 6066436"/>
              <a:gd name="connsiteX2617" fmla="*/ 1728259 w 2369469"/>
              <a:gd name="connsiteY2617" fmla="*/ 2201648 h 6066436"/>
              <a:gd name="connsiteX2618" fmla="*/ 1706989 w 2369469"/>
              <a:gd name="connsiteY2618" fmla="*/ 2048543 h 6066436"/>
              <a:gd name="connsiteX2619" fmla="*/ 1706993 w 2369469"/>
              <a:gd name="connsiteY2619" fmla="*/ 2048574 h 6066436"/>
              <a:gd name="connsiteX2620" fmla="*/ 1728259 w 2369469"/>
              <a:gd name="connsiteY2620" fmla="*/ 2201651 h 6066436"/>
              <a:gd name="connsiteX2621" fmla="*/ 1728258 w 2369469"/>
              <a:gd name="connsiteY2621" fmla="*/ 2201651 h 6066436"/>
              <a:gd name="connsiteX2622" fmla="*/ 1727874 w 2369469"/>
              <a:gd name="connsiteY2622" fmla="*/ 2201655 h 6066436"/>
              <a:gd name="connsiteX2623" fmla="*/ 1727873 w 2369469"/>
              <a:gd name="connsiteY2623" fmla="*/ 2201655 h 6066436"/>
              <a:gd name="connsiteX2624" fmla="*/ 1727871 w 2369469"/>
              <a:gd name="connsiteY2624" fmla="*/ 2201655 h 6066436"/>
              <a:gd name="connsiteX2625" fmla="*/ 1727866 w 2369469"/>
              <a:gd name="connsiteY2625" fmla="*/ 2201655 h 6066436"/>
              <a:gd name="connsiteX2626" fmla="*/ 1727687 w 2369469"/>
              <a:gd name="connsiteY2626" fmla="*/ 2201655 h 6066436"/>
              <a:gd name="connsiteX2627" fmla="*/ 1723975 w 2369469"/>
              <a:gd name="connsiteY2627" fmla="*/ 2201680 h 6066436"/>
              <a:gd name="connsiteX2628" fmla="*/ 1724645 w 2369469"/>
              <a:gd name="connsiteY2628" fmla="*/ 2207721 h 6066436"/>
              <a:gd name="connsiteX2629" fmla="*/ 1725754 w 2369469"/>
              <a:gd name="connsiteY2629" fmla="*/ 2204157 h 6066436"/>
              <a:gd name="connsiteX2630" fmla="*/ 1724652 w 2369469"/>
              <a:gd name="connsiteY2630" fmla="*/ 2207790 h 6066436"/>
              <a:gd name="connsiteX2631" fmla="*/ 1725093 w 2369469"/>
              <a:gd name="connsiteY2631" fmla="*/ 2211760 h 6066436"/>
              <a:gd name="connsiteX2632" fmla="*/ 1727185 w 2369469"/>
              <a:gd name="connsiteY2632" fmla="*/ 2205082 h 6066436"/>
              <a:gd name="connsiteX2633" fmla="*/ 1725755 w 2369469"/>
              <a:gd name="connsiteY2633" fmla="*/ 2204157 h 6066436"/>
              <a:gd name="connsiteX2634" fmla="*/ 1725754 w 2369469"/>
              <a:gd name="connsiteY2634" fmla="*/ 2204157 h 6066436"/>
              <a:gd name="connsiteX2635" fmla="*/ 1727444 w 2369469"/>
              <a:gd name="connsiteY2635" fmla="*/ 2203281 h 6066436"/>
              <a:gd name="connsiteX2636" fmla="*/ 1727808 w 2369469"/>
              <a:gd name="connsiteY2636" fmla="*/ 2203094 h 6066436"/>
              <a:gd name="connsiteX2637" fmla="*/ 1728258 w 2369469"/>
              <a:gd name="connsiteY2637" fmla="*/ 2201655 h 6066436"/>
              <a:gd name="connsiteX2638" fmla="*/ 1727812 w 2369469"/>
              <a:gd name="connsiteY2638" fmla="*/ 2203092 h 6066436"/>
              <a:gd name="connsiteX2639" fmla="*/ 1728258 w 2369469"/>
              <a:gd name="connsiteY2639" fmla="*/ 2202860 h 6066436"/>
              <a:gd name="connsiteX2640" fmla="*/ 1728258 w 2369469"/>
              <a:gd name="connsiteY2640" fmla="*/ 2201655 h 6066436"/>
              <a:gd name="connsiteX2641" fmla="*/ 1728258 w 2369469"/>
              <a:gd name="connsiteY2641" fmla="*/ 2201654 h 6066436"/>
              <a:gd name="connsiteX2642" fmla="*/ 1728259 w 2369469"/>
              <a:gd name="connsiteY2642" fmla="*/ 2201654 h 6066436"/>
              <a:gd name="connsiteX2643" fmla="*/ 1728262 w 2369469"/>
              <a:gd name="connsiteY2643" fmla="*/ 2201654 h 6066436"/>
              <a:gd name="connsiteX2644" fmla="*/ 1730586 w 2369469"/>
              <a:gd name="connsiteY2644" fmla="*/ 2201654 h 6066436"/>
              <a:gd name="connsiteX2645" fmla="*/ 1770537 w 2369469"/>
              <a:gd name="connsiteY2645" fmla="*/ 2180951 h 6066436"/>
              <a:gd name="connsiteX2646" fmla="*/ 1730763 w 2369469"/>
              <a:gd name="connsiteY2646" fmla="*/ 2201654 h 6066436"/>
              <a:gd name="connsiteX2647" fmla="*/ 1904991 w 2369469"/>
              <a:gd name="connsiteY2647" fmla="*/ 2282846 h 6066436"/>
              <a:gd name="connsiteX2648" fmla="*/ 1954198 w 2369469"/>
              <a:gd name="connsiteY2648" fmla="*/ 2309461 h 6066436"/>
              <a:gd name="connsiteX2649" fmla="*/ 1903119 w 2369469"/>
              <a:gd name="connsiteY2649" fmla="*/ 2100229 h 6066436"/>
              <a:gd name="connsiteX2650" fmla="*/ 1881986 w 2369469"/>
              <a:gd name="connsiteY2650" fmla="*/ 2115869 h 6066436"/>
              <a:gd name="connsiteX2651" fmla="*/ 1853424 w 2369469"/>
              <a:gd name="connsiteY2651" fmla="*/ 2133542 h 6066436"/>
              <a:gd name="connsiteX2652" fmla="*/ 1846343 w 2369469"/>
              <a:gd name="connsiteY2652" fmla="*/ 2138521 h 6066436"/>
              <a:gd name="connsiteX2653" fmla="*/ 1839265 w 2369469"/>
              <a:gd name="connsiteY2653" fmla="*/ 2142306 h 6066436"/>
              <a:gd name="connsiteX2654" fmla="*/ 1810014 w 2369469"/>
              <a:gd name="connsiteY2654" fmla="*/ 2160406 h 6066436"/>
              <a:gd name="connsiteX2655" fmla="*/ 1806217 w 2369469"/>
              <a:gd name="connsiteY2655" fmla="*/ 2162381 h 6066436"/>
              <a:gd name="connsiteX2656" fmla="*/ 1836637 w 2369469"/>
              <a:gd name="connsiteY2656" fmla="*/ 2143710 h 6066436"/>
              <a:gd name="connsiteX2657" fmla="*/ 1728262 w 2369469"/>
              <a:gd name="connsiteY2657" fmla="*/ 2201654 h 6066436"/>
              <a:gd name="connsiteX2658" fmla="*/ 1844449 w 2369469"/>
              <a:gd name="connsiteY2658" fmla="*/ 2138652 h 6066436"/>
              <a:gd name="connsiteX2659" fmla="*/ 1902596 w 2369469"/>
              <a:gd name="connsiteY2659" fmla="*/ 2098086 h 6066436"/>
              <a:gd name="connsiteX2660" fmla="*/ 1887935 w 2369469"/>
              <a:gd name="connsiteY2660" fmla="*/ 2038031 h 6066436"/>
              <a:gd name="connsiteX2661" fmla="*/ 1827510 w 2369469"/>
              <a:gd name="connsiteY2661" fmla="*/ 1858820 h 6066436"/>
              <a:gd name="connsiteX2662" fmla="*/ 1786975 w 2369469"/>
              <a:gd name="connsiteY2662" fmla="*/ 1741242 h 6066436"/>
              <a:gd name="connsiteX2663" fmla="*/ 1722287 w 2369469"/>
              <a:gd name="connsiteY2663" fmla="*/ 1593188 h 6066436"/>
              <a:gd name="connsiteX2664" fmla="*/ 1665903 w 2369469"/>
              <a:gd name="connsiteY2664" fmla="*/ 1466186 h 6066436"/>
              <a:gd name="connsiteX2665" fmla="*/ 1628597 w 2369469"/>
              <a:gd name="connsiteY2665" fmla="*/ 1397974 h 6066436"/>
              <a:gd name="connsiteX2666" fmla="*/ 1651444 w 2369469"/>
              <a:gd name="connsiteY2666" fmla="*/ 1465122 h 6066436"/>
              <a:gd name="connsiteX2667" fmla="*/ 1661011 w 2369469"/>
              <a:gd name="connsiteY2667" fmla="*/ 1501020 h 6066436"/>
              <a:gd name="connsiteX2668" fmla="*/ 1662071 w 2369469"/>
              <a:gd name="connsiteY2668" fmla="*/ 1504221 h 6066436"/>
              <a:gd name="connsiteX2669" fmla="*/ 1662331 w 2369469"/>
              <a:gd name="connsiteY2669" fmla="*/ 1505334 h 6066436"/>
              <a:gd name="connsiteX2670" fmla="*/ 1662322 w 2369469"/>
              <a:gd name="connsiteY2670" fmla="*/ 1505307 h 6066436"/>
              <a:gd name="connsiteX2671" fmla="*/ 1663520 w 2369469"/>
              <a:gd name="connsiteY2671" fmla="*/ 1510432 h 6066436"/>
              <a:gd name="connsiteX2672" fmla="*/ 1661531 w 2369469"/>
              <a:gd name="connsiteY2672" fmla="*/ 1502971 h 6066436"/>
              <a:gd name="connsiteX2673" fmla="*/ 1621758 w 2369469"/>
              <a:gd name="connsiteY2673" fmla="*/ 1385469 h 6066436"/>
              <a:gd name="connsiteX2674" fmla="*/ 1548770 w 2369469"/>
              <a:gd name="connsiteY2674" fmla="*/ 1252016 h 6066436"/>
              <a:gd name="connsiteX2675" fmla="*/ 1525547 w 2369469"/>
              <a:gd name="connsiteY2675" fmla="*/ 1210136 h 6066436"/>
              <a:gd name="connsiteX2676" fmla="*/ 1362569 w 2369469"/>
              <a:gd name="connsiteY2676" fmla="*/ 967616 h 6066436"/>
              <a:gd name="connsiteX2677" fmla="*/ 1087051 w 2369469"/>
              <a:gd name="connsiteY2677" fmla="*/ 748915 h 6066436"/>
              <a:gd name="connsiteX2678" fmla="*/ 1045641 w 2369469"/>
              <a:gd name="connsiteY2678" fmla="*/ 776213 h 6066436"/>
              <a:gd name="connsiteX2679" fmla="*/ 1076405 w 2369469"/>
              <a:gd name="connsiteY2679" fmla="*/ 818418 h 6066436"/>
              <a:gd name="connsiteX2680" fmla="*/ 1340027 w 2369469"/>
              <a:gd name="connsiteY2680" fmla="*/ 1385114 h 6066436"/>
              <a:gd name="connsiteX2681" fmla="*/ 1412351 w 2369469"/>
              <a:gd name="connsiteY2681" fmla="*/ 1642391 h 6066436"/>
              <a:gd name="connsiteX2682" fmla="*/ 1421826 w 2369469"/>
              <a:gd name="connsiteY2682" fmla="*/ 1691559 h 6066436"/>
              <a:gd name="connsiteX2683" fmla="*/ 1425824 w 2369469"/>
              <a:gd name="connsiteY2683" fmla="*/ 1697779 h 6066436"/>
              <a:gd name="connsiteX2684" fmla="*/ 1421985 w 2369469"/>
              <a:gd name="connsiteY2684" fmla="*/ 1692385 h 6066436"/>
              <a:gd name="connsiteX2685" fmla="*/ 1464011 w 2369469"/>
              <a:gd name="connsiteY2685" fmla="*/ 1910476 h 6066436"/>
              <a:gd name="connsiteX2686" fmla="*/ 1495006 w 2369469"/>
              <a:gd name="connsiteY2686" fmla="*/ 2188893 h 6066436"/>
              <a:gd name="connsiteX2687" fmla="*/ 1495478 w 2369469"/>
              <a:gd name="connsiteY2687" fmla="*/ 2202063 h 6066436"/>
              <a:gd name="connsiteX2688" fmla="*/ 1618284 w 2369469"/>
              <a:gd name="connsiteY2688" fmla="*/ 2201847 h 6066436"/>
              <a:gd name="connsiteX2689" fmla="*/ 1613066 w 2369469"/>
              <a:gd name="connsiteY2689" fmla="*/ 2041187 h 6066436"/>
              <a:gd name="connsiteX2690" fmla="*/ 1607586 w 2369469"/>
              <a:gd name="connsiteY2690" fmla="*/ 1986877 h 6066436"/>
              <a:gd name="connsiteX2691" fmla="*/ 1586890 w 2369469"/>
              <a:gd name="connsiteY2691" fmla="*/ 1949261 h 6066436"/>
              <a:gd name="connsiteX2692" fmla="*/ 1607105 w 2369469"/>
              <a:gd name="connsiteY2692" fmla="*/ 1982105 h 6066436"/>
              <a:gd name="connsiteX2693" fmla="*/ 1590695 w 2369469"/>
              <a:gd name="connsiteY2693" fmla="*/ 1819484 h 6066436"/>
              <a:gd name="connsiteX2694" fmla="*/ 1553589 w 2369469"/>
              <a:gd name="connsiteY2694" fmla="*/ 1607349 h 6066436"/>
              <a:gd name="connsiteX2695" fmla="*/ 1503111 w 2369469"/>
              <a:gd name="connsiteY2695" fmla="*/ 1410212 h 6066436"/>
              <a:gd name="connsiteX2696" fmla="*/ 1496210 w 2369469"/>
              <a:gd name="connsiteY2696" fmla="*/ 1389048 h 6066436"/>
              <a:gd name="connsiteX2697" fmla="*/ 1465477 w 2369469"/>
              <a:gd name="connsiteY2697" fmla="*/ 1300305 h 6066436"/>
              <a:gd name="connsiteX2698" fmla="*/ 1430251 w 2369469"/>
              <a:gd name="connsiteY2698" fmla="*/ 1228339 h 6066436"/>
              <a:gd name="connsiteX2699" fmla="*/ 1087051 w 2369469"/>
              <a:gd name="connsiteY2699" fmla="*/ 748915 h 6066436"/>
              <a:gd name="connsiteX2700" fmla="*/ 1278976 w 2369469"/>
              <a:gd name="connsiteY2700" fmla="*/ 748640 h 6066436"/>
              <a:gd name="connsiteX2701" fmla="*/ 1401652 w 2369469"/>
              <a:gd name="connsiteY2701" fmla="*/ 851773 h 6066436"/>
              <a:gd name="connsiteX2702" fmla="*/ 1504304 w 2369469"/>
              <a:gd name="connsiteY2702" fmla="*/ 950684 h 6066436"/>
              <a:gd name="connsiteX2703" fmla="*/ 1514457 w 2369469"/>
              <a:gd name="connsiteY2703" fmla="*/ 959627 h 6066436"/>
              <a:gd name="connsiteX2704" fmla="*/ 1521456 w 2369469"/>
              <a:gd name="connsiteY2704" fmla="*/ 967210 h 6066436"/>
              <a:gd name="connsiteX2705" fmla="*/ 1588249 w 2369469"/>
              <a:gd name="connsiteY2705" fmla="*/ 1031569 h 6066436"/>
              <a:gd name="connsiteX2706" fmla="*/ 1640615 w 2369469"/>
              <a:gd name="connsiteY2706" fmla="*/ 1091166 h 6066436"/>
              <a:gd name="connsiteX2707" fmla="*/ 1644580 w 2369469"/>
              <a:gd name="connsiteY2707" fmla="*/ 1095298 h 6066436"/>
              <a:gd name="connsiteX2708" fmla="*/ 1657863 w 2369469"/>
              <a:gd name="connsiteY2708" fmla="*/ 1110796 h 6066436"/>
              <a:gd name="connsiteX2709" fmla="*/ 1748653 w 2369469"/>
              <a:gd name="connsiteY2709" fmla="*/ 1214123 h 6066436"/>
              <a:gd name="connsiteX2710" fmla="*/ 1737946 w 2369469"/>
              <a:gd name="connsiteY2710" fmla="*/ 1192930 h 6066436"/>
              <a:gd name="connsiteX2711" fmla="*/ 1703378 w 2369469"/>
              <a:gd name="connsiteY2711" fmla="*/ 1133771 h 6066436"/>
              <a:gd name="connsiteX2712" fmla="*/ 1664153 w 2369469"/>
              <a:gd name="connsiteY2712" fmla="*/ 1071515 h 6066436"/>
              <a:gd name="connsiteX2713" fmla="*/ 1629933 w 2369469"/>
              <a:gd name="connsiteY2713" fmla="*/ 1026368 h 6066436"/>
              <a:gd name="connsiteX2714" fmla="*/ 1588383 w 2369469"/>
              <a:gd name="connsiteY2714" fmla="*/ 971991 h 6066436"/>
              <a:gd name="connsiteX2715" fmla="*/ 1526152 w 2369469"/>
              <a:gd name="connsiteY2715" fmla="*/ 902875 h 6066436"/>
              <a:gd name="connsiteX2716" fmla="*/ 1457383 w 2369469"/>
              <a:gd name="connsiteY2716" fmla="*/ 831564 h 6066436"/>
              <a:gd name="connsiteX2717" fmla="*/ 1446912 w 2369469"/>
              <a:gd name="connsiteY2717" fmla="*/ 820783 h 6066436"/>
              <a:gd name="connsiteX2718" fmla="*/ 1440900 w 2369469"/>
              <a:gd name="connsiteY2718" fmla="*/ 815132 h 6066436"/>
              <a:gd name="connsiteX2719" fmla="*/ 1415349 w 2369469"/>
              <a:gd name="connsiteY2719" fmla="*/ 800486 h 6066436"/>
              <a:gd name="connsiteX2720" fmla="*/ 1419818 w 2369469"/>
              <a:gd name="connsiteY2720" fmla="*/ 802695 h 6066436"/>
              <a:gd name="connsiteX2721" fmla="*/ 1411528 w 2369469"/>
              <a:gd name="connsiteY2721" fmla="*/ 797838 h 6066436"/>
              <a:gd name="connsiteX2722" fmla="*/ 1397785 w 2369469"/>
              <a:gd name="connsiteY2722" fmla="*/ 791811 h 6066436"/>
              <a:gd name="connsiteX2723" fmla="*/ 1400914 w 2369469"/>
              <a:gd name="connsiteY2723" fmla="*/ 793355 h 6066436"/>
              <a:gd name="connsiteX2724" fmla="*/ 1382503 w 2369469"/>
              <a:gd name="connsiteY2724" fmla="*/ 785108 h 6066436"/>
              <a:gd name="connsiteX2725" fmla="*/ 1368517 w 2369469"/>
              <a:gd name="connsiteY2725" fmla="*/ 778974 h 6066436"/>
              <a:gd name="connsiteX2726" fmla="*/ 1249718 w 2369469"/>
              <a:gd name="connsiteY2726" fmla="*/ 748340 h 6066436"/>
              <a:gd name="connsiteX2727" fmla="*/ 1351759 w 2369469"/>
              <a:gd name="connsiteY2727" fmla="*/ 871758 h 6066436"/>
              <a:gd name="connsiteX2728" fmla="*/ 1356366 w 2369469"/>
              <a:gd name="connsiteY2728" fmla="*/ 878569 h 6066436"/>
              <a:gd name="connsiteX2729" fmla="*/ 1357246 w 2369469"/>
              <a:gd name="connsiteY2729" fmla="*/ 879635 h 6066436"/>
              <a:gd name="connsiteX2730" fmla="*/ 1357283 w 2369469"/>
              <a:gd name="connsiteY2730" fmla="*/ 879690 h 6066436"/>
              <a:gd name="connsiteX2731" fmla="*/ 1519427 w 2369469"/>
              <a:gd name="connsiteY2731" fmla="*/ 1031949 h 6066436"/>
              <a:gd name="connsiteX2732" fmla="*/ 1678829 w 2369469"/>
              <a:gd name="connsiteY2732" fmla="*/ 1200940 h 6066436"/>
              <a:gd name="connsiteX2733" fmla="*/ 1812380 w 2369469"/>
              <a:gd name="connsiteY2733" fmla="*/ 1361780 h 6066436"/>
              <a:gd name="connsiteX2734" fmla="*/ 1794610 w 2369469"/>
              <a:gd name="connsiteY2734" fmla="*/ 1315291 h 6066436"/>
              <a:gd name="connsiteX2735" fmla="*/ 1770697 w 2369469"/>
              <a:gd name="connsiteY2735" fmla="*/ 1257764 h 6066436"/>
              <a:gd name="connsiteX2736" fmla="*/ 1607872 w 2369469"/>
              <a:gd name="connsiteY2736" fmla="*/ 1069398 h 6066436"/>
              <a:gd name="connsiteX2737" fmla="*/ 1385962 w 2369469"/>
              <a:gd name="connsiteY2737" fmla="*/ 859176 h 6066436"/>
              <a:gd name="connsiteX2738" fmla="*/ 1172792 w 2369469"/>
              <a:gd name="connsiteY2738" fmla="*/ 743124 h 6066436"/>
              <a:gd name="connsiteX2739" fmla="*/ 1168140 w 2369469"/>
              <a:gd name="connsiteY2739" fmla="*/ 743591 h 6066436"/>
              <a:gd name="connsiteX2740" fmla="*/ 1093800 w 2369469"/>
              <a:gd name="connsiteY2740" fmla="*/ 748470 h 6066436"/>
              <a:gd name="connsiteX2741" fmla="*/ 1217711 w 2369469"/>
              <a:gd name="connsiteY2741" fmla="*/ 895211 h 6066436"/>
              <a:gd name="connsiteX2742" fmla="*/ 1331300 w 2369469"/>
              <a:gd name="connsiteY2742" fmla="*/ 1055312 h 6066436"/>
              <a:gd name="connsiteX2743" fmla="*/ 1383980 w 2369469"/>
              <a:gd name="connsiteY2743" fmla="*/ 1144146 h 6066436"/>
              <a:gd name="connsiteX2744" fmla="*/ 1396056 w 2369469"/>
              <a:gd name="connsiteY2744" fmla="*/ 1163248 h 6066436"/>
              <a:gd name="connsiteX2745" fmla="*/ 1402978 w 2369469"/>
              <a:gd name="connsiteY2745" fmla="*/ 1176181 h 6066436"/>
              <a:gd name="connsiteX2746" fmla="*/ 1432267 w 2369469"/>
              <a:gd name="connsiteY2746" fmla="*/ 1225571 h 6066436"/>
              <a:gd name="connsiteX2747" fmla="*/ 1457296 w 2369469"/>
              <a:gd name="connsiteY2747" fmla="*/ 1276683 h 6066436"/>
              <a:gd name="connsiteX2748" fmla="*/ 1439812 w 2369469"/>
              <a:gd name="connsiteY2748" fmla="*/ 1226196 h 6066436"/>
              <a:gd name="connsiteX2749" fmla="*/ 1423231 w 2369469"/>
              <a:gd name="connsiteY2749" fmla="*/ 1186554 h 6066436"/>
              <a:gd name="connsiteX2750" fmla="*/ 1361242 w 2369469"/>
              <a:gd name="connsiteY2750" fmla="*/ 1048304 h 6066436"/>
              <a:gd name="connsiteX2751" fmla="*/ 1342647 w 2369469"/>
              <a:gd name="connsiteY2751" fmla="*/ 1012709 h 6066436"/>
              <a:gd name="connsiteX2752" fmla="*/ 1265062 w 2369469"/>
              <a:gd name="connsiteY2752" fmla="*/ 875625 h 6066436"/>
              <a:gd name="connsiteX2753" fmla="*/ 1254150 w 2369469"/>
              <a:gd name="connsiteY2753" fmla="*/ 858637 h 6066436"/>
              <a:gd name="connsiteX2754" fmla="*/ 1175940 w 2369469"/>
              <a:gd name="connsiteY2754" fmla="*/ 742808 h 6066436"/>
              <a:gd name="connsiteX2755" fmla="*/ 1175005 w 2369469"/>
              <a:gd name="connsiteY2755" fmla="*/ 742902 h 6066436"/>
              <a:gd name="connsiteX2756" fmla="*/ 1233663 w 2369469"/>
              <a:gd name="connsiteY2756" fmla="*/ 826741 h 6066436"/>
              <a:gd name="connsiteX2757" fmla="*/ 1222458 w 2369469"/>
              <a:gd name="connsiteY2757" fmla="*/ 809295 h 6066436"/>
              <a:gd name="connsiteX2758" fmla="*/ 1260032 w 2369469"/>
              <a:gd name="connsiteY2758" fmla="*/ 863000 h 6066436"/>
              <a:gd name="connsiteX2759" fmla="*/ 1282204 w 2369469"/>
              <a:gd name="connsiteY2759" fmla="*/ 902316 h 6066436"/>
              <a:gd name="connsiteX2760" fmla="*/ 1279574 w 2369469"/>
              <a:gd name="connsiteY2760" fmla="*/ 898219 h 6066436"/>
              <a:gd name="connsiteX2761" fmla="*/ 1323870 w 2369469"/>
              <a:gd name="connsiteY2761" fmla="*/ 976766 h 6066436"/>
              <a:gd name="connsiteX2762" fmla="*/ 1319834 w 2369469"/>
              <a:gd name="connsiteY2762" fmla="*/ 969039 h 6066436"/>
              <a:gd name="connsiteX2763" fmla="*/ 1354273 w 2369469"/>
              <a:gd name="connsiteY2763" fmla="*/ 1030106 h 6066436"/>
              <a:gd name="connsiteX2764" fmla="*/ 1355515 w 2369469"/>
              <a:gd name="connsiteY2764" fmla="*/ 1032879 h 6066436"/>
              <a:gd name="connsiteX2765" fmla="*/ 1356777 w 2369469"/>
              <a:gd name="connsiteY2765" fmla="*/ 1035116 h 6066436"/>
              <a:gd name="connsiteX2766" fmla="*/ 1371404 w 2369469"/>
              <a:gd name="connsiteY2766" fmla="*/ 1067755 h 6066436"/>
              <a:gd name="connsiteX2767" fmla="*/ 1382138 w 2369469"/>
              <a:gd name="connsiteY2767" fmla="*/ 1088302 h 6066436"/>
              <a:gd name="connsiteX2768" fmla="*/ 1403493 w 2369469"/>
              <a:gd name="connsiteY2768" fmla="*/ 1139361 h 6066436"/>
              <a:gd name="connsiteX2769" fmla="*/ 1437163 w 2369469"/>
              <a:gd name="connsiteY2769" fmla="*/ 1214494 h 6066436"/>
              <a:gd name="connsiteX2770" fmla="*/ 1448127 w 2369469"/>
              <a:gd name="connsiteY2770" fmla="*/ 1246077 h 6066436"/>
              <a:gd name="connsiteX2771" fmla="*/ 1454774 w 2369469"/>
              <a:gd name="connsiteY2771" fmla="*/ 1261970 h 6066436"/>
              <a:gd name="connsiteX2772" fmla="*/ 1463949 w 2369469"/>
              <a:gd name="connsiteY2772" fmla="*/ 1290106 h 6066436"/>
              <a:gd name="connsiteX2773" fmla="*/ 1478801 w 2369469"/>
              <a:gd name="connsiteY2773" fmla="*/ 1317857 h 6066436"/>
              <a:gd name="connsiteX2774" fmla="*/ 1492824 w 2369469"/>
              <a:gd name="connsiteY2774" fmla="*/ 1349233 h 6066436"/>
              <a:gd name="connsiteX2775" fmla="*/ 1520054 w 2369469"/>
              <a:gd name="connsiteY2775" fmla="*/ 1404840 h 6066436"/>
              <a:gd name="connsiteX2776" fmla="*/ 1538419 w 2369469"/>
              <a:gd name="connsiteY2776" fmla="*/ 1451249 h 6066436"/>
              <a:gd name="connsiteX2777" fmla="*/ 1550859 w 2369469"/>
              <a:gd name="connsiteY2777" fmla="*/ 1479083 h 6066436"/>
              <a:gd name="connsiteX2778" fmla="*/ 1567955 w 2369469"/>
              <a:gd name="connsiteY2778" fmla="*/ 1525891 h 6066436"/>
              <a:gd name="connsiteX2779" fmla="*/ 1594105 w 2369469"/>
              <a:gd name="connsiteY2779" fmla="*/ 1591969 h 6066436"/>
              <a:gd name="connsiteX2780" fmla="*/ 1604993 w 2369469"/>
              <a:gd name="connsiteY2780" fmla="*/ 1627292 h 6066436"/>
              <a:gd name="connsiteX2781" fmla="*/ 1611898 w 2369469"/>
              <a:gd name="connsiteY2781" fmla="*/ 1646194 h 6066436"/>
              <a:gd name="connsiteX2782" fmla="*/ 1627542 w 2369469"/>
              <a:gd name="connsiteY2782" fmla="*/ 1700443 h 6066436"/>
              <a:gd name="connsiteX2783" fmla="*/ 1653862 w 2369469"/>
              <a:gd name="connsiteY2783" fmla="*/ 1785827 h 6066436"/>
              <a:gd name="connsiteX2784" fmla="*/ 1659899 w 2369469"/>
              <a:gd name="connsiteY2784" fmla="*/ 1812644 h 6066436"/>
              <a:gd name="connsiteX2785" fmla="*/ 1661582 w 2369469"/>
              <a:gd name="connsiteY2785" fmla="*/ 1818476 h 6066436"/>
              <a:gd name="connsiteX2786" fmla="*/ 1669395 w 2369469"/>
              <a:gd name="connsiteY2786" fmla="*/ 1854815 h 6066436"/>
              <a:gd name="connsiteX2787" fmla="*/ 1673112 w 2369469"/>
              <a:gd name="connsiteY2787" fmla="*/ 1871321 h 6066436"/>
              <a:gd name="connsiteX2788" fmla="*/ 1666411 w 2369469"/>
              <a:gd name="connsiteY2788" fmla="*/ 1834939 h 6066436"/>
              <a:gd name="connsiteX2789" fmla="*/ 1673973 w 2369469"/>
              <a:gd name="connsiteY2789" fmla="*/ 1875149 h 6066436"/>
              <a:gd name="connsiteX2790" fmla="*/ 1674815 w 2369469"/>
              <a:gd name="connsiteY2790" fmla="*/ 1878888 h 6066436"/>
              <a:gd name="connsiteX2791" fmla="*/ 1662059 w 2369469"/>
              <a:gd name="connsiteY2791" fmla="*/ 1807865 h 6066436"/>
              <a:gd name="connsiteX2792" fmla="*/ 1659879 w 2369469"/>
              <a:gd name="connsiteY2792" fmla="*/ 1799473 h 6066436"/>
              <a:gd name="connsiteX2793" fmla="*/ 1666411 w 2369469"/>
              <a:gd name="connsiteY2793" fmla="*/ 1834939 h 6066436"/>
              <a:gd name="connsiteX2794" fmla="*/ 1659377 w 2369469"/>
              <a:gd name="connsiteY2794" fmla="*/ 1797539 h 6066436"/>
              <a:gd name="connsiteX2795" fmla="*/ 1630840 w 2369469"/>
              <a:gd name="connsiteY2795" fmla="*/ 1687685 h 6066436"/>
              <a:gd name="connsiteX2796" fmla="*/ 1606735 w 2369469"/>
              <a:gd name="connsiteY2796" fmla="*/ 1597187 h 6066436"/>
              <a:gd name="connsiteX2797" fmla="*/ 1619574 w 2369469"/>
              <a:gd name="connsiteY2797" fmla="*/ 1644316 h 6066436"/>
              <a:gd name="connsiteX2798" fmla="*/ 1601770 w 2369469"/>
              <a:gd name="connsiteY2798" fmla="*/ 1575781 h 6066436"/>
              <a:gd name="connsiteX2799" fmla="*/ 1598618 w 2369469"/>
              <a:gd name="connsiteY2799" fmla="*/ 1566716 h 6066436"/>
              <a:gd name="connsiteX2800" fmla="*/ 1606735 w 2369469"/>
              <a:gd name="connsiteY2800" fmla="*/ 1597187 h 6066436"/>
              <a:gd name="connsiteX2801" fmla="*/ 1597769 w 2369469"/>
              <a:gd name="connsiteY2801" fmla="*/ 1564273 h 6066436"/>
              <a:gd name="connsiteX2802" fmla="*/ 1553112 w 2369469"/>
              <a:gd name="connsiteY2802" fmla="*/ 1435826 h 6066436"/>
              <a:gd name="connsiteX2803" fmla="*/ 1532232 w 2369469"/>
              <a:gd name="connsiteY2803" fmla="*/ 1377260 h 6066436"/>
              <a:gd name="connsiteX2804" fmla="*/ 1542906 w 2369469"/>
              <a:gd name="connsiteY2804" fmla="*/ 1406469 h 6066436"/>
              <a:gd name="connsiteX2805" fmla="*/ 1525043 w 2369469"/>
              <a:gd name="connsiteY2805" fmla="*/ 1355090 h 6066436"/>
              <a:gd name="connsiteX2806" fmla="*/ 1521484 w 2369469"/>
              <a:gd name="connsiteY2806" fmla="*/ 1347112 h 6066436"/>
              <a:gd name="connsiteX2807" fmla="*/ 1532232 w 2369469"/>
              <a:gd name="connsiteY2807" fmla="*/ 1377260 h 6066436"/>
              <a:gd name="connsiteX2808" fmla="*/ 1520001 w 2369469"/>
              <a:gd name="connsiteY2808" fmla="*/ 1343787 h 6066436"/>
              <a:gd name="connsiteX2809" fmla="*/ 1452132 w 2369469"/>
              <a:gd name="connsiteY2809" fmla="*/ 1191655 h 6066436"/>
              <a:gd name="connsiteX2810" fmla="*/ 1444443 w 2369469"/>
              <a:gd name="connsiteY2810" fmla="*/ 1174856 h 6066436"/>
              <a:gd name="connsiteX2811" fmla="*/ 1448193 w 2369469"/>
              <a:gd name="connsiteY2811" fmla="*/ 1182824 h 6066436"/>
              <a:gd name="connsiteX2812" fmla="*/ 1432232 w 2369469"/>
              <a:gd name="connsiteY2812" fmla="*/ 1147046 h 6066436"/>
              <a:gd name="connsiteX2813" fmla="*/ 1429382 w 2369469"/>
              <a:gd name="connsiteY2813" fmla="*/ 1141948 h 6066436"/>
              <a:gd name="connsiteX2814" fmla="*/ 1444443 w 2369469"/>
              <a:gd name="connsiteY2814" fmla="*/ 1174856 h 6066436"/>
              <a:gd name="connsiteX2815" fmla="*/ 1426714 w 2369469"/>
              <a:gd name="connsiteY2815" fmla="*/ 1137178 h 6066436"/>
              <a:gd name="connsiteX2816" fmla="*/ 1336448 w 2369469"/>
              <a:gd name="connsiteY2816" fmla="*/ 975738 h 6066436"/>
              <a:gd name="connsiteX2817" fmla="*/ 1318359 w 2369469"/>
              <a:gd name="connsiteY2817" fmla="*/ 945222 h 6066436"/>
              <a:gd name="connsiteX2818" fmla="*/ 1209145 w 2369469"/>
              <a:gd name="connsiteY2818" fmla="*/ 787509 h 6066436"/>
              <a:gd name="connsiteX2819" fmla="*/ 1203967 w 2369469"/>
              <a:gd name="connsiteY2819" fmla="*/ 780506 h 6066436"/>
              <a:gd name="connsiteX2820" fmla="*/ 1222458 w 2369469"/>
              <a:gd name="connsiteY2820" fmla="*/ 809295 h 6066436"/>
              <a:gd name="connsiteX2821" fmla="*/ 1186079 w 2369469"/>
              <a:gd name="connsiteY2821" fmla="*/ 741790 h 6066436"/>
              <a:gd name="connsiteX2822" fmla="*/ 1183025 w 2369469"/>
              <a:gd name="connsiteY2822" fmla="*/ 742096 h 6066436"/>
              <a:gd name="connsiteX2823" fmla="*/ 1346602 w 2369469"/>
              <a:gd name="connsiteY2823" fmla="*/ 936766 h 6066436"/>
              <a:gd name="connsiteX2824" fmla="*/ 1515358 w 2369469"/>
              <a:gd name="connsiteY2824" fmla="*/ 1184735 h 6066436"/>
              <a:gd name="connsiteX2825" fmla="*/ 1614064 w 2369469"/>
              <a:gd name="connsiteY2825" fmla="*/ 1362742 h 6066436"/>
              <a:gd name="connsiteX2826" fmla="*/ 1605528 w 2369469"/>
              <a:gd name="connsiteY2826" fmla="*/ 1337525 h 6066436"/>
              <a:gd name="connsiteX2827" fmla="*/ 1448670 w 2369469"/>
              <a:gd name="connsiteY2827" fmla="*/ 1017232 h 6066436"/>
              <a:gd name="connsiteX2828" fmla="*/ 1363001 w 2369469"/>
              <a:gd name="connsiteY2828" fmla="*/ 891416 h 6066436"/>
              <a:gd name="connsiteX2829" fmla="*/ 1349615 w 2369469"/>
              <a:gd name="connsiteY2829" fmla="*/ 878848 h 6066436"/>
              <a:gd name="connsiteX2830" fmla="*/ 1250575 w 2369469"/>
              <a:gd name="connsiteY2830" fmla="*/ 740547 h 6066436"/>
              <a:gd name="connsiteX2831" fmla="*/ 1382103 w 2369469"/>
              <a:gd name="connsiteY2831" fmla="*/ 846873 h 6066436"/>
              <a:gd name="connsiteX2832" fmla="*/ 1597956 w 2369469"/>
              <a:gd name="connsiteY2832" fmla="*/ 1050100 h 6066436"/>
              <a:gd name="connsiteX2833" fmla="*/ 1583714 w 2369469"/>
              <a:gd name="connsiteY2833" fmla="*/ 1034670 h 6066436"/>
              <a:gd name="connsiteX2834" fmla="*/ 1475254 w 2369469"/>
              <a:gd name="connsiteY2834" fmla="*/ 925095 h 6066436"/>
              <a:gd name="connsiteX2835" fmla="*/ 1357889 w 2369469"/>
              <a:gd name="connsiteY2835" fmla="*/ 821715 h 6066436"/>
              <a:gd name="connsiteX2836" fmla="*/ 1267390 w 2369469"/>
              <a:gd name="connsiteY2836" fmla="*/ 743910 h 6066436"/>
              <a:gd name="connsiteX2837" fmla="*/ 1267586 w 2369469"/>
              <a:gd name="connsiteY2837" fmla="*/ 738247 h 6066436"/>
              <a:gd name="connsiteX2838" fmla="*/ 1269138 w 2369469"/>
              <a:gd name="connsiteY2838" fmla="*/ 740370 h 6066436"/>
              <a:gd name="connsiteX2839" fmla="*/ 1270698 w 2369469"/>
              <a:gd name="connsiteY2839" fmla="*/ 741681 h 6066436"/>
              <a:gd name="connsiteX2840" fmla="*/ 1368517 w 2369469"/>
              <a:gd name="connsiteY2840" fmla="*/ 775530 h 6066436"/>
              <a:gd name="connsiteX2841" fmla="*/ 1412546 w 2369469"/>
              <a:gd name="connsiteY2841" fmla="*/ 795999 h 6066436"/>
              <a:gd name="connsiteX2842" fmla="*/ 1435438 w 2369469"/>
              <a:gd name="connsiteY2842" fmla="*/ 809998 h 6066436"/>
              <a:gd name="connsiteX2843" fmla="*/ 1413416 w 2369469"/>
              <a:gd name="connsiteY2843" fmla="*/ 789298 h 6066436"/>
              <a:gd name="connsiteX2844" fmla="*/ 1402466 w 2369469"/>
              <a:gd name="connsiteY2844" fmla="*/ 783648 h 6066436"/>
              <a:gd name="connsiteX2845" fmla="*/ 1356793 w 2369469"/>
              <a:gd name="connsiteY2845" fmla="*/ 763236 h 6066436"/>
              <a:gd name="connsiteX2846" fmla="*/ 1338102 w 2369469"/>
              <a:gd name="connsiteY2846" fmla="*/ 757067 h 6066436"/>
              <a:gd name="connsiteX2847" fmla="*/ 1279036 w 2369469"/>
              <a:gd name="connsiteY2847" fmla="*/ 740935 h 6066436"/>
              <a:gd name="connsiteX2848" fmla="*/ 1237526 w 2369469"/>
              <a:gd name="connsiteY2848" fmla="*/ 736622 h 6066436"/>
              <a:gd name="connsiteX2849" fmla="*/ 1192825 w 2369469"/>
              <a:gd name="connsiteY2849" fmla="*/ 741112 h 6066436"/>
              <a:gd name="connsiteX2850" fmla="*/ 1345467 w 2369469"/>
              <a:gd name="connsiteY2850" fmla="*/ 868594 h 6066436"/>
              <a:gd name="connsiteX2851" fmla="*/ 1350998 w 2369469"/>
              <a:gd name="connsiteY2851" fmla="*/ 873787 h 6066436"/>
              <a:gd name="connsiteX2852" fmla="*/ 1349459 w 2369469"/>
              <a:gd name="connsiteY2852" fmla="*/ 871528 h 6066436"/>
              <a:gd name="connsiteX2853" fmla="*/ 1174880 w 2369469"/>
              <a:gd name="connsiteY2853" fmla="*/ 732403 h 6066436"/>
              <a:gd name="connsiteX2854" fmla="*/ 1182044 w 2369469"/>
              <a:gd name="connsiteY2854" fmla="*/ 740928 h 6066436"/>
              <a:gd name="connsiteX2855" fmla="*/ 1184772 w 2369469"/>
              <a:gd name="connsiteY2855" fmla="*/ 740694 h 6066436"/>
              <a:gd name="connsiteX2856" fmla="*/ 1234706 w 2369469"/>
              <a:gd name="connsiteY2856" fmla="*/ 731186 h 6066436"/>
              <a:gd name="connsiteX2857" fmla="*/ 1237370 w 2369469"/>
              <a:gd name="connsiteY2857" fmla="*/ 733891 h 6066436"/>
              <a:gd name="connsiteX2858" fmla="*/ 1242342 w 2369469"/>
              <a:gd name="connsiteY2858" fmla="*/ 733891 h 6066436"/>
              <a:gd name="connsiteX2859" fmla="*/ 1260953 w 2369469"/>
              <a:gd name="connsiteY2859" fmla="*/ 737612 h 6066436"/>
              <a:gd name="connsiteX2860" fmla="*/ 1259688 w 2369469"/>
              <a:gd name="connsiteY2860" fmla="*/ 736391 h 6066436"/>
              <a:gd name="connsiteX2861" fmla="*/ 1252513 w 2369469"/>
              <a:gd name="connsiteY2861" fmla="*/ 734707 h 6066436"/>
              <a:gd name="connsiteX2862" fmla="*/ 1230790 w 2369469"/>
              <a:gd name="connsiteY2862" fmla="*/ 730412 h 6066436"/>
              <a:gd name="connsiteX2863" fmla="*/ 1232324 w 2369469"/>
              <a:gd name="connsiteY2863" fmla="*/ 731380 h 6066436"/>
              <a:gd name="connsiteX2864" fmla="*/ 1231467 w 2369469"/>
              <a:gd name="connsiteY2864" fmla="*/ 730547 h 6066436"/>
              <a:gd name="connsiteX2865" fmla="*/ 1257253 w 2369469"/>
              <a:gd name="connsiteY2865" fmla="*/ 728159 h 6066436"/>
              <a:gd name="connsiteX2866" fmla="*/ 1259342 w 2369469"/>
              <a:gd name="connsiteY2866" fmla="*/ 730889 h 6066436"/>
              <a:gd name="connsiteX2867" fmla="*/ 1259876 w 2369469"/>
              <a:gd name="connsiteY2867" fmla="*/ 731385 h 6066436"/>
              <a:gd name="connsiteX2868" fmla="*/ 1165537 w 2369469"/>
              <a:gd name="connsiteY2868" fmla="*/ 718322 h 6066436"/>
              <a:gd name="connsiteX2869" fmla="*/ 1191619 w 2369469"/>
              <a:gd name="connsiteY2869" fmla="*/ 740105 h 6066436"/>
              <a:gd name="connsiteX2870" fmla="*/ 1234828 w 2369469"/>
              <a:gd name="connsiteY2870" fmla="*/ 736390 h 6066436"/>
              <a:gd name="connsiteX2871" fmla="*/ 1222896 w 2369469"/>
              <a:gd name="connsiteY2871" fmla="*/ 728851 h 6066436"/>
              <a:gd name="connsiteX2872" fmla="*/ 1214672 w 2369469"/>
              <a:gd name="connsiteY2872" fmla="*/ 727225 h 6066436"/>
              <a:gd name="connsiteX2873" fmla="*/ 1156686 w 2369469"/>
              <a:gd name="connsiteY2873" fmla="*/ 716719 h 6066436"/>
              <a:gd name="connsiteX2874" fmla="*/ 1174102 w 2369469"/>
              <a:gd name="connsiteY2874" fmla="*/ 741611 h 6066436"/>
              <a:gd name="connsiteX2875" fmla="*/ 1175046 w 2369469"/>
              <a:gd name="connsiteY2875" fmla="*/ 741529 h 6066436"/>
              <a:gd name="connsiteX2876" fmla="*/ 1173261 w 2369469"/>
              <a:gd name="connsiteY2876" fmla="*/ 738979 h 6066436"/>
              <a:gd name="connsiteX2877" fmla="*/ 1156819 w 2369469"/>
              <a:gd name="connsiteY2877" fmla="*/ 716742 h 6066436"/>
              <a:gd name="connsiteX2878" fmla="*/ 636572 w 2369469"/>
              <a:gd name="connsiteY2878" fmla="*/ 683144 h 6066436"/>
              <a:gd name="connsiteX2879" fmla="*/ 645082 w 2369469"/>
              <a:gd name="connsiteY2879" fmla="*/ 698638 h 6066436"/>
              <a:gd name="connsiteX2880" fmla="*/ 637140 w 2369469"/>
              <a:gd name="connsiteY2880" fmla="*/ 683986 h 6066436"/>
              <a:gd name="connsiteX2881" fmla="*/ 1133024 w 2369469"/>
              <a:gd name="connsiteY2881" fmla="*/ 672070 h 6066436"/>
              <a:gd name="connsiteX2882" fmla="*/ 1146535 w 2369469"/>
              <a:gd name="connsiteY2882" fmla="*/ 698139 h 6066436"/>
              <a:gd name="connsiteX2883" fmla="*/ 1149669 w 2369469"/>
              <a:gd name="connsiteY2883" fmla="*/ 703831 h 6066436"/>
              <a:gd name="connsiteX2884" fmla="*/ 1149133 w 2369469"/>
              <a:gd name="connsiteY2884" fmla="*/ 703153 h 6066436"/>
              <a:gd name="connsiteX2885" fmla="*/ 1154632 w 2369469"/>
              <a:gd name="connsiteY2885" fmla="*/ 713764 h 6066436"/>
              <a:gd name="connsiteX2886" fmla="*/ 1154676 w 2369469"/>
              <a:gd name="connsiteY2886" fmla="*/ 713846 h 6066436"/>
              <a:gd name="connsiteX2887" fmla="*/ 1154677 w 2369469"/>
              <a:gd name="connsiteY2887" fmla="*/ 713847 h 6066436"/>
              <a:gd name="connsiteX2888" fmla="*/ 1154677 w 2369469"/>
              <a:gd name="connsiteY2888" fmla="*/ 713846 h 6066436"/>
              <a:gd name="connsiteX2889" fmla="*/ 1154677 w 2369469"/>
              <a:gd name="connsiteY2889" fmla="*/ 712417 h 6066436"/>
              <a:gd name="connsiteX2890" fmla="*/ 1152172 w 2369469"/>
              <a:gd name="connsiteY2890" fmla="*/ 708837 h 6066436"/>
              <a:gd name="connsiteX2891" fmla="*/ 1152172 w 2369469"/>
              <a:gd name="connsiteY2891" fmla="*/ 706332 h 6066436"/>
              <a:gd name="connsiteX2892" fmla="*/ 1154677 w 2369469"/>
              <a:gd name="connsiteY2892" fmla="*/ 706332 h 6066436"/>
              <a:gd name="connsiteX2893" fmla="*/ 1158933 w 2369469"/>
              <a:gd name="connsiteY2893" fmla="*/ 712161 h 6066436"/>
              <a:gd name="connsiteX2894" fmla="*/ 1212853 w 2369469"/>
              <a:gd name="connsiteY2894" fmla="*/ 722506 h 6066436"/>
              <a:gd name="connsiteX2895" fmla="*/ 1116194 w 2369469"/>
              <a:gd name="connsiteY2895" fmla="*/ 661436 h 6066436"/>
              <a:gd name="connsiteX2896" fmla="*/ 1144497 w 2369469"/>
              <a:gd name="connsiteY2896" fmla="*/ 697281 h 6066436"/>
              <a:gd name="connsiteX2897" fmla="*/ 1130032 w 2369469"/>
              <a:gd name="connsiteY2897" fmla="*/ 670179 h 6066436"/>
              <a:gd name="connsiteX2898" fmla="*/ 956104 w 2369469"/>
              <a:gd name="connsiteY2898" fmla="*/ 653377 h 6066436"/>
              <a:gd name="connsiteX2899" fmla="*/ 1043709 w 2369469"/>
              <a:gd name="connsiteY2899" fmla="*/ 773563 h 6066436"/>
              <a:gd name="connsiteX2900" fmla="*/ 1084060 w 2369469"/>
              <a:gd name="connsiteY2900" fmla="*/ 746732 h 6066436"/>
              <a:gd name="connsiteX2901" fmla="*/ 1080173 w 2369469"/>
              <a:gd name="connsiteY2901" fmla="*/ 638678 h 6066436"/>
              <a:gd name="connsiteX2902" fmla="*/ 1139033 w 2369469"/>
              <a:gd name="connsiteY2902" fmla="*/ 698065 h 6066436"/>
              <a:gd name="connsiteX2903" fmla="*/ 1139100 w 2369469"/>
              <a:gd name="connsiteY2903" fmla="*/ 698147 h 6066436"/>
              <a:gd name="connsiteX2904" fmla="*/ 1151781 w 2369469"/>
              <a:gd name="connsiteY2904" fmla="*/ 710927 h 6066436"/>
              <a:gd name="connsiteX2905" fmla="*/ 1151780 w 2369469"/>
              <a:gd name="connsiteY2905" fmla="*/ 710926 h 6066436"/>
              <a:gd name="connsiteX2906" fmla="*/ 1139033 w 2369469"/>
              <a:gd name="connsiteY2906" fmla="*/ 698065 h 6066436"/>
              <a:gd name="connsiteX2907" fmla="*/ 1101770 w 2369469"/>
              <a:gd name="connsiteY2907" fmla="*/ 652323 h 6066436"/>
              <a:gd name="connsiteX2908" fmla="*/ 1151073 w 2369469"/>
              <a:gd name="connsiteY2908" fmla="*/ 597682 h 6066436"/>
              <a:gd name="connsiteX2909" fmla="*/ 1151430 w 2369469"/>
              <a:gd name="connsiteY2909" fmla="*/ 598009 h 6066436"/>
              <a:gd name="connsiteX2910" fmla="*/ 1151881 w 2369469"/>
              <a:gd name="connsiteY2910" fmla="*/ 598564 h 6066436"/>
              <a:gd name="connsiteX2911" fmla="*/ 1079227 w 2369469"/>
              <a:gd name="connsiteY2911" fmla="*/ 582503 h 6066436"/>
              <a:gd name="connsiteX2912" fmla="*/ 1104152 w 2369469"/>
              <a:gd name="connsiteY2912" fmla="*/ 616361 h 6066436"/>
              <a:gd name="connsiteX2913" fmla="*/ 1130467 w 2369469"/>
              <a:gd name="connsiteY2913" fmla="*/ 667136 h 6066436"/>
              <a:gd name="connsiteX2914" fmla="*/ 1220616 w 2369469"/>
              <a:gd name="connsiteY2914" fmla="*/ 723995 h 6066436"/>
              <a:gd name="connsiteX2915" fmla="*/ 1225741 w 2369469"/>
              <a:gd name="connsiteY2915" fmla="*/ 724978 h 6066436"/>
              <a:gd name="connsiteX2916" fmla="*/ 1059233 w 2369469"/>
              <a:gd name="connsiteY2916" fmla="*/ 555343 h 6066436"/>
              <a:gd name="connsiteX2917" fmla="*/ 1069841 w 2369469"/>
              <a:gd name="connsiteY2917" fmla="*/ 569751 h 6066436"/>
              <a:gd name="connsiteX2918" fmla="*/ 1078337 w 2369469"/>
              <a:gd name="connsiteY2918" fmla="*/ 578080 h 6066436"/>
              <a:gd name="connsiteX2919" fmla="*/ 1113154 w 2369469"/>
              <a:gd name="connsiteY2919" fmla="*/ 607795 h 6066436"/>
              <a:gd name="connsiteX2920" fmla="*/ 1229254 w 2369469"/>
              <a:gd name="connsiteY2920" fmla="*/ 725652 h 6066436"/>
              <a:gd name="connsiteX2921" fmla="*/ 1253347 w 2369469"/>
              <a:gd name="connsiteY2921" fmla="*/ 730275 h 6066436"/>
              <a:gd name="connsiteX2922" fmla="*/ 1130766 w 2369469"/>
              <a:gd name="connsiteY2922" fmla="*/ 612022 h 6066436"/>
              <a:gd name="connsiteX2923" fmla="*/ 384461 w 2369469"/>
              <a:gd name="connsiteY2923" fmla="*/ 501785 h 6066436"/>
              <a:gd name="connsiteX2924" fmla="*/ 414119 w 2369469"/>
              <a:gd name="connsiteY2924" fmla="*/ 528260 h 6066436"/>
              <a:gd name="connsiteX2925" fmla="*/ 403261 w 2369469"/>
              <a:gd name="connsiteY2925" fmla="*/ 517226 h 6066436"/>
              <a:gd name="connsiteX2926" fmla="*/ 809516 w 2369469"/>
              <a:gd name="connsiteY2926" fmla="*/ 484311 h 6066436"/>
              <a:gd name="connsiteX2927" fmla="*/ 902561 w 2369469"/>
              <a:gd name="connsiteY2927" fmla="*/ 579922 h 6066436"/>
              <a:gd name="connsiteX2928" fmla="*/ 950932 w 2369469"/>
              <a:gd name="connsiteY2928" fmla="*/ 646283 h 6066436"/>
              <a:gd name="connsiteX2929" fmla="*/ 1086292 w 2369469"/>
              <a:gd name="connsiteY2929" fmla="*/ 745851 h 6066436"/>
              <a:gd name="connsiteX2930" fmla="*/ 1087050 w 2369469"/>
              <a:gd name="connsiteY2930" fmla="*/ 746409 h 6066436"/>
              <a:gd name="connsiteX2931" fmla="*/ 1087050 w 2369469"/>
              <a:gd name="connsiteY2931" fmla="*/ 746409 h 6066436"/>
              <a:gd name="connsiteX2932" fmla="*/ 1087050 w 2369469"/>
              <a:gd name="connsiteY2932" fmla="*/ 746409 h 6066436"/>
              <a:gd name="connsiteX2933" fmla="*/ 1165635 w 2369469"/>
              <a:gd name="connsiteY2933" fmla="*/ 742339 h 6066436"/>
              <a:gd name="connsiteX2934" fmla="*/ 1171862 w 2369469"/>
              <a:gd name="connsiteY2934" fmla="*/ 741803 h 6066436"/>
              <a:gd name="connsiteX2935" fmla="*/ 1152172 w 2369469"/>
              <a:gd name="connsiteY2935" fmla="*/ 713847 h 6066436"/>
              <a:gd name="connsiteX2936" fmla="*/ 1060770 w 2369469"/>
              <a:gd name="connsiteY2936" fmla="*/ 626418 h 6066436"/>
              <a:gd name="connsiteX2937" fmla="*/ 991205 w 2369469"/>
              <a:gd name="connsiteY2937" fmla="*/ 582467 h 6066436"/>
              <a:gd name="connsiteX2938" fmla="*/ 879091 w 2369469"/>
              <a:gd name="connsiteY2938" fmla="*/ 521053 h 6066436"/>
              <a:gd name="connsiteX2939" fmla="*/ 1016207 w 2369469"/>
              <a:gd name="connsiteY2939" fmla="*/ 475250 h 6066436"/>
              <a:gd name="connsiteX2940" fmla="*/ 1019737 w 2369469"/>
              <a:gd name="connsiteY2940" fmla="*/ 477779 h 6066436"/>
              <a:gd name="connsiteX2941" fmla="*/ 1022945 w 2369469"/>
              <a:gd name="connsiteY2941" fmla="*/ 480764 h 6066436"/>
              <a:gd name="connsiteX2942" fmla="*/ 1010464 w 2369469"/>
              <a:gd name="connsiteY2942" fmla="*/ 469552 h 6066436"/>
              <a:gd name="connsiteX2943" fmla="*/ 1014100 w 2369469"/>
              <a:gd name="connsiteY2943" fmla="*/ 472145 h 6066436"/>
              <a:gd name="connsiteX2944" fmla="*/ 1020367 w 2369469"/>
              <a:gd name="connsiteY2944" fmla="*/ 477889 h 6066436"/>
              <a:gd name="connsiteX2945" fmla="*/ 934828 w 2369469"/>
              <a:gd name="connsiteY2945" fmla="*/ 466284 h 6066436"/>
              <a:gd name="connsiteX2946" fmla="*/ 985297 w 2369469"/>
              <a:gd name="connsiteY2946" fmla="*/ 512533 h 6066436"/>
              <a:gd name="connsiteX2947" fmla="*/ 1071827 w 2369469"/>
              <a:gd name="connsiteY2947" fmla="*/ 605247 h 6066436"/>
              <a:gd name="connsiteX2948" fmla="*/ 1110998 w 2369469"/>
              <a:gd name="connsiteY2948" fmla="*/ 654856 h 6066436"/>
              <a:gd name="connsiteX2949" fmla="*/ 1127362 w 2369469"/>
              <a:gd name="connsiteY2949" fmla="*/ 665177 h 6066436"/>
              <a:gd name="connsiteX2950" fmla="*/ 1099887 w 2369469"/>
              <a:gd name="connsiteY2950" fmla="*/ 613700 h 6066436"/>
              <a:gd name="connsiteX2951" fmla="*/ 1067504 w 2369469"/>
              <a:gd name="connsiteY2951" fmla="*/ 571103 h 6066436"/>
              <a:gd name="connsiteX2952" fmla="*/ 1051984 w 2369469"/>
              <a:gd name="connsiteY2952" fmla="*/ 556011 h 6066436"/>
              <a:gd name="connsiteX2953" fmla="*/ 884161 w 2369469"/>
              <a:gd name="connsiteY2953" fmla="*/ 420702 h 6066436"/>
              <a:gd name="connsiteX2954" fmla="*/ 890782 w 2369469"/>
              <a:gd name="connsiteY2954" fmla="*/ 425923 h 6066436"/>
              <a:gd name="connsiteX2955" fmla="*/ 907551 w 2369469"/>
              <a:gd name="connsiteY2955" fmla="*/ 441289 h 6066436"/>
              <a:gd name="connsiteX2956" fmla="*/ 974025 w 2369469"/>
              <a:gd name="connsiteY2956" fmla="*/ 489053 h 6066436"/>
              <a:gd name="connsiteX2957" fmla="*/ 1026321 w 2369469"/>
              <a:gd name="connsiteY2957" fmla="*/ 533687 h 6066436"/>
              <a:gd name="connsiteX2958" fmla="*/ 1057002 w 2369469"/>
              <a:gd name="connsiteY2958" fmla="*/ 557289 h 6066436"/>
              <a:gd name="connsiteX2959" fmla="*/ 1049902 w 2369469"/>
              <a:gd name="connsiteY2959" fmla="*/ 547949 h 6066436"/>
              <a:gd name="connsiteX2960" fmla="*/ 911110 w 2369469"/>
              <a:gd name="connsiteY2960" fmla="*/ 437975 h 6066436"/>
              <a:gd name="connsiteX2961" fmla="*/ 906188 w 2369469"/>
              <a:gd name="connsiteY2961" fmla="*/ 434305 h 6066436"/>
              <a:gd name="connsiteX2962" fmla="*/ 950437 w 2369469"/>
              <a:gd name="connsiteY2962" fmla="*/ 415493 h 6066436"/>
              <a:gd name="connsiteX2963" fmla="*/ 950571 w 2369469"/>
              <a:gd name="connsiteY2963" fmla="*/ 415582 h 6066436"/>
              <a:gd name="connsiteX2964" fmla="*/ 979348 w 2369469"/>
              <a:gd name="connsiteY2964" fmla="*/ 433321 h 6066436"/>
              <a:gd name="connsiteX2965" fmla="*/ 922492 w 2369469"/>
              <a:gd name="connsiteY2965" fmla="*/ 414392 h 6066436"/>
              <a:gd name="connsiteX2966" fmla="*/ 933213 w 2369469"/>
              <a:gd name="connsiteY2966" fmla="*/ 422894 h 6066436"/>
              <a:gd name="connsiteX2967" fmla="*/ 931993 w 2369469"/>
              <a:gd name="connsiteY2967" fmla="*/ 421696 h 6066436"/>
              <a:gd name="connsiteX2968" fmla="*/ 860037 w 2369469"/>
              <a:gd name="connsiteY2968" fmla="*/ 399935 h 6066436"/>
              <a:gd name="connsiteX2969" fmla="*/ 868849 w 2369469"/>
              <a:gd name="connsiteY2969" fmla="*/ 406456 h 6066436"/>
              <a:gd name="connsiteX2970" fmla="*/ 860373 w 2369469"/>
              <a:gd name="connsiteY2970" fmla="*/ 400135 h 6066436"/>
              <a:gd name="connsiteX2971" fmla="*/ 857069 w 2369469"/>
              <a:gd name="connsiteY2971" fmla="*/ 362108 h 6066436"/>
              <a:gd name="connsiteX2972" fmla="*/ 935946 w 2369469"/>
              <a:gd name="connsiteY2972" fmla="*/ 422557 h 6066436"/>
              <a:gd name="connsiteX2973" fmla="*/ 948096 w 2369469"/>
              <a:gd name="connsiteY2973" fmla="*/ 434697 h 6066436"/>
              <a:gd name="connsiteX2974" fmla="*/ 951442 w 2369469"/>
              <a:gd name="connsiteY2974" fmla="*/ 437351 h 6066436"/>
              <a:gd name="connsiteX2975" fmla="*/ 981328 w 2369469"/>
              <a:gd name="connsiteY2975" fmla="*/ 467900 h 6066436"/>
              <a:gd name="connsiteX2976" fmla="*/ 1026625 w 2369469"/>
              <a:gd name="connsiteY2976" fmla="*/ 513159 h 6066436"/>
              <a:gd name="connsiteX2977" fmla="*/ 1029998 w 2369469"/>
              <a:gd name="connsiteY2977" fmla="*/ 517652 h 6066436"/>
              <a:gd name="connsiteX2978" fmla="*/ 1036016 w 2369469"/>
              <a:gd name="connsiteY2978" fmla="*/ 523805 h 6066436"/>
              <a:gd name="connsiteX2979" fmla="*/ 1045831 w 2369469"/>
              <a:gd name="connsiteY2979" fmla="*/ 537136 h 6066436"/>
              <a:gd name="connsiteX2980" fmla="*/ 1073040 w 2369469"/>
              <a:gd name="connsiteY2980" fmla="*/ 557464 h 6066436"/>
              <a:gd name="connsiteX2981" fmla="*/ 1073563 w 2369469"/>
              <a:gd name="connsiteY2981" fmla="*/ 557951 h 6066436"/>
              <a:gd name="connsiteX2982" fmla="*/ 1077032 w 2369469"/>
              <a:gd name="connsiteY2982" fmla="*/ 560518 h 6066436"/>
              <a:gd name="connsiteX2983" fmla="*/ 1171159 w 2369469"/>
              <a:gd name="connsiteY2983" fmla="*/ 648801 h 6066436"/>
              <a:gd name="connsiteX2984" fmla="*/ 1254816 w 2369469"/>
              <a:gd name="connsiteY2984" fmla="*/ 726675 h 6066436"/>
              <a:gd name="connsiteX2985" fmla="*/ 1244041 w 2369469"/>
              <a:gd name="connsiteY2985" fmla="*/ 711909 h 6066436"/>
              <a:gd name="connsiteX2986" fmla="*/ 1161053 w 2369469"/>
              <a:gd name="connsiteY2986" fmla="*/ 609845 h 6066436"/>
              <a:gd name="connsiteX2987" fmla="*/ 1158475 w 2369469"/>
              <a:gd name="connsiteY2987" fmla="*/ 606852 h 6066436"/>
              <a:gd name="connsiteX2988" fmla="*/ 1022945 w 2369469"/>
              <a:gd name="connsiteY2988" fmla="*/ 480764 h 6066436"/>
              <a:gd name="connsiteX2989" fmla="*/ 1028171 w 2369469"/>
              <a:gd name="connsiteY2989" fmla="*/ 485041 h 6066436"/>
              <a:gd name="connsiteX2990" fmla="*/ 1020367 w 2369469"/>
              <a:gd name="connsiteY2990" fmla="*/ 477889 h 6066436"/>
              <a:gd name="connsiteX2991" fmla="*/ 1053050 w 2369469"/>
              <a:gd name="connsiteY2991" fmla="*/ 505401 h 6066436"/>
              <a:gd name="connsiteX2992" fmla="*/ 1082042 w 2369469"/>
              <a:gd name="connsiteY2992" fmla="*/ 529127 h 6066436"/>
              <a:gd name="connsiteX2993" fmla="*/ 1085975 w 2369469"/>
              <a:gd name="connsiteY2993" fmla="*/ 533117 h 6066436"/>
              <a:gd name="connsiteX2994" fmla="*/ 1111953 w 2369469"/>
              <a:gd name="connsiteY2994" fmla="*/ 554986 h 6066436"/>
              <a:gd name="connsiteX2995" fmla="*/ 1151073 w 2369469"/>
              <a:gd name="connsiteY2995" fmla="*/ 597682 h 6066436"/>
              <a:gd name="connsiteX2996" fmla="*/ 1135974 w 2369469"/>
              <a:gd name="connsiteY2996" fmla="*/ 583844 h 6066436"/>
              <a:gd name="connsiteX2997" fmla="*/ 1158466 w 2369469"/>
              <a:gd name="connsiteY2997" fmla="*/ 606663 h 6066436"/>
              <a:gd name="connsiteX2998" fmla="*/ 1151881 w 2369469"/>
              <a:gd name="connsiteY2998" fmla="*/ 598564 h 6066436"/>
              <a:gd name="connsiteX2999" fmla="*/ 1170326 w 2369469"/>
              <a:gd name="connsiteY2999" fmla="*/ 618695 h 6066436"/>
              <a:gd name="connsiteX3000" fmla="*/ 1184344 w 2369469"/>
              <a:gd name="connsiteY3000" fmla="*/ 632917 h 6066436"/>
              <a:gd name="connsiteX3001" fmla="*/ 1189359 w 2369469"/>
              <a:gd name="connsiteY3001" fmla="*/ 639469 h 6066436"/>
              <a:gd name="connsiteX3002" fmla="*/ 1219082 w 2369469"/>
              <a:gd name="connsiteY3002" fmla="*/ 671908 h 6066436"/>
              <a:gd name="connsiteX3003" fmla="*/ 1263130 w 2369469"/>
              <a:gd name="connsiteY3003" fmla="*/ 732152 h 6066436"/>
              <a:gd name="connsiteX3004" fmla="*/ 1264220 w 2369469"/>
              <a:gd name="connsiteY3004" fmla="*/ 732361 h 6066436"/>
              <a:gd name="connsiteX3005" fmla="*/ 1350985 w 2369469"/>
              <a:gd name="connsiteY3005" fmla="*/ 755490 h 6066436"/>
              <a:gd name="connsiteX3006" fmla="*/ 1401969 w 2369469"/>
              <a:gd name="connsiteY3006" fmla="*/ 778031 h 6066436"/>
              <a:gd name="connsiteX3007" fmla="*/ 1296892 w 2369469"/>
              <a:gd name="connsiteY3007" fmla="*/ 679542 h 6066436"/>
              <a:gd name="connsiteX3008" fmla="*/ 1294179 w 2369469"/>
              <a:gd name="connsiteY3008" fmla="*/ 677254 h 6066436"/>
              <a:gd name="connsiteX3009" fmla="*/ 1102818 w 2369469"/>
              <a:gd name="connsiteY3009" fmla="*/ 524623 h 6066436"/>
              <a:gd name="connsiteX3010" fmla="*/ 1057494 w 2369469"/>
              <a:gd name="connsiteY3010" fmla="*/ 491743 h 6066436"/>
              <a:gd name="connsiteX3011" fmla="*/ 1026581 w 2369469"/>
              <a:gd name="connsiteY3011" fmla="*/ 469680 h 6066436"/>
              <a:gd name="connsiteX3012" fmla="*/ 960993 w 2369469"/>
              <a:gd name="connsiteY3012" fmla="*/ 426801 h 6066436"/>
              <a:gd name="connsiteX3013" fmla="*/ 940870 w 2369469"/>
              <a:gd name="connsiteY3013" fmla="*/ 414177 h 6066436"/>
              <a:gd name="connsiteX3014" fmla="*/ 915135 w 2369469"/>
              <a:gd name="connsiteY3014" fmla="*/ 398186 h 6066436"/>
              <a:gd name="connsiteX3015" fmla="*/ 964584 w 2369469"/>
              <a:gd name="connsiteY3015" fmla="*/ 430931 h 6066436"/>
              <a:gd name="connsiteX3016" fmla="*/ 1010464 w 2369469"/>
              <a:gd name="connsiteY3016" fmla="*/ 469552 h 6066436"/>
              <a:gd name="connsiteX3017" fmla="*/ 1000986 w 2369469"/>
              <a:gd name="connsiteY3017" fmla="*/ 462794 h 6066436"/>
              <a:gd name="connsiteX3018" fmla="*/ 1016207 w 2369469"/>
              <a:gd name="connsiteY3018" fmla="*/ 475250 h 6066436"/>
              <a:gd name="connsiteX3019" fmla="*/ 866435 w 2369469"/>
              <a:gd name="connsiteY3019" fmla="*/ 367927 h 6066436"/>
              <a:gd name="connsiteX3020" fmla="*/ 198038 w 2369469"/>
              <a:gd name="connsiteY3020" fmla="*/ 350561 h 6066436"/>
              <a:gd name="connsiteX3021" fmla="*/ 226262 w 2369469"/>
              <a:gd name="connsiteY3021" fmla="*/ 371857 h 6066436"/>
              <a:gd name="connsiteX3022" fmla="*/ 209223 w 2369469"/>
              <a:gd name="connsiteY3022" fmla="*/ 357863 h 6066436"/>
              <a:gd name="connsiteX3023" fmla="*/ 829067 w 2369469"/>
              <a:gd name="connsiteY3023" fmla="*/ 340647 h 6066436"/>
              <a:gd name="connsiteX3024" fmla="*/ 829297 w 2369469"/>
              <a:gd name="connsiteY3024" fmla="*/ 340824 h 6066436"/>
              <a:gd name="connsiteX3025" fmla="*/ 832556 w 2369469"/>
              <a:gd name="connsiteY3025" fmla="*/ 342833 h 6066436"/>
              <a:gd name="connsiteX3026" fmla="*/ 831649 w 2369469"/>
              <a:gd name="connsiteY3026" fmla="*/ 342240 h 6066436"/>
              <a:gd name="connsiteX3027" fmla="*/ 827773 w 2369469"/>
              <a:gd name="connsiteY3027" fmla="*/ 339851 h 6066436"/>
              <a:gd name="connsiteX3028" fmla="*/ 828318 w 2369469"/>
              <a:gd name="connsiteY3028" fmla="*/ 340220 h 6066436"/>
              <a:gd name="connsiteX3029" fmla="*/ 828606 w 2369469"/>
              <a:gd name="connsiteY3029" fmla="*/ 340398 h 6066436"/>
              <a:gd name="connsiteX3030" fmla="*/ 829057 w 2369469"/>
              <a:gd name="connsiteY3030" fmla="*/ 340641 h 6066436"/>
              <a:gd name="connsiteX3031" fmla="*/ 821549 w 2369469"/>
              <a:gd name="connsiteY3031" fmla="*/ 335637 h 6066436"/>
              <a:gd name="connsiteX3032" fmla="*/ 822083 w 2369469"/>
              <a:gd name="connsiteY3032" fmla="*/ 335998 h 6066436"/>
              <a:gd name="connsiteX3033" fmla="*/ 822261 w 2369469"/>
              <a:gd name="connsiteY3033" fmla="*/ 336102 h 6066436"/>
              <a:gd name="connsiteX3034" fmla="*/ 304390 w 2369469"/>
              <a:gd name="connsiteY3034" fmla="*/ 315070 h 6066436"/>
              <a:gd name="connsiteX3035" fmla="*/ 304637 w 2369469"/>
              <a:gd name="connsiteY3035" fmla="*/ 315243 h 6066436"/>
              <a:gd name="connsiteX3036" fmla="*/ 304710 w 2369469"/>
              <a:gd name="connsiteY3036" fmla="*/ 315304 h 6066436"/>
              <a:gd name="connsiteX3037" fmla="*/ 661248 w 2369469"/>
              <a:gd name="connsiteY3037" fmla="*/ 283040 h 6066436"/>
              <a:gd name="connsiteX3038" fmla="*/ 752253 w 2369469"/>
              <a:gd name="connsiteY3038" fmla="*/ 339240 h 6066436"/>
              <a:gd name="connsiteX3039" fmla="*/ 828328 w 2369469"/>
              <a:gd name="connsiteY3039" fmla="*/ 385099 h 6066436"/>
              <a:gd name="connsiteX3040" fmla="*/ 823032 w 2369469"/>
              <a:gd name="connsiteY3040" fmla="*/ 380572 h 6066436"/>
              <a:gd name="connsiteX3041" fmla="*/ 620217 w 2369469"/>
              <a:gd name="connsiteY3041" fmla="*/ 258282 h 6066436"/>
              <a:gd name="connsiteX3042" fmla="*/ 655092 w 2369469"/>
              <a:gd name="connsiteY3042" fmla="*/ 278228 h 6066436"/>
              <a:gd name="connsiteX3043" fmla="*/ 626024 w 2369469"/>
              <a:gd name="connsiteY3043" fmla="*/ 260966 h 6066436"/>
              <a:gd name="connsiteX3044" fmla="*/ 157970 w 2369469"/>
              <a:gd name="connsiteY3044" fmla="*/ 218016 h 6066436"/>
              <a:gd name="connsiteX3045" fmla="*/ 199791 w 2369469"/>
              <a:gd name="connsiteY3045" fmla="*/ 241916 h 6066436"/>
              <a:gd name="connsiteX3046" fmla="*/ 265938 w 2369469"/>
              <a:gd name="connsiteY3046" fmla="*/ 288178 h 6066436"/>
              <a:gd name="connsiteX3047" fmla="*/ 518392 w 2369469"/>
              <a:gd name="connsiteY3047" fmla="*/ 214589 h 6066436"/>
              <a:gd name="connsiteX3048" fmla="*/ 621171 w 2369469"/>
              <a:gd name="connsiteY3048" fmla="*/ 270512 h 6066436"/>
              <a:gd name="connsiteX3049" fmla="*/ 656238 w 2369469"/>
              <a:gd name="connsiteY3049" fmla="*/ 295664 h 6066436"/>
              <a:gd name="connsiteX3050" fmla="*/ 665943 w 2369469"/>
              <a:gd name="connsiteY3050" fmla="*/ 301193 h 6066436"/>
              <a:gd name="connsiteX3051" fmla="*/ 710540 w 2369469"/>
              <a:gd name="connsiteY3051" fmla="*/ 334612 h 6066436"/>
              <a:gd name="connsiteX3052" fmla="*/ 893560 w 2369469"/>
              <a:gd name="connsiteY3052" fmla="*/ 465881 h 6066436"/>
              <a:gd name="connsiteX3053" fmla="*/ 920726 w 2369469"/>
              <a:gd name="connsiteY3053" fmla="*/ 491595 h 6066436"/>
              <a:gd name="connsiteX3054" fmla="*/ 899861 w 2369469"/>
              <a:gd name="connsiteY3054" fmla="*/ 473160 h 6066436"/>
              <a:gd name="connsiteX3055" fmla="*/ 899696 w 2369469"/>
              <a:gd name="connsiteY3055" fmla="*/ 473041 h 6066436"/>
              <a:gd name="connsiteX3056" fmla="*/ 920815 w 2369469"/>
              <a:gd name="connsiteY3056" fmla="*/ 491680 h 6066436"/>
              <a:gd name="connsiteX3057" fmla="*/ 920726 w 2369469"/>
              <a:gd name="connsiteY3057" fmla="*/ 491595 h 6066436"/>
              <a:gd name="connsiteX3058" fmla="*/ 926405 w 2369469"/>
              <a:gd name="connsiteY3058" fmla="*/ 496613 h 6066436"/>
              <a:gd name="connsiteX3059" fmla="*/ 1028839 w 2369469"/>
              <a:gd name="connsiteY3059" fmla="*/ 587016 h 6066436"/>
              <a:gd name="connsiteX3060" fmla="*/ 1029672 w 2369469"/>
              <a:gd name="connsiteY3060" fmla="*/ 587855 h 6066436"/>
              <a:gd name="connsiteX3061" fmla="*/ 1030718 w 2369469"/>
              <a:gd name="connsiteY3061" fmla="*/ 588780 h 6066436"/>
              <a:gd name="connsiteX3062" fmla="*/ 1071519 w 2369469"/>
              <a:gd name="connsiteY3062" fmla="*/ 629946 h 6066436"/>
              <a:gd name="connsiteX3063" fmla="*/ 1076869 w 2369469"/>
              <a:gd name="connsiteY3063" fmla="*/ 633330 h 6066436"/>
              <a:gd name="connsiteX3064" fmla="*/ 1096262 w 2369469"/>
              <a:gd name="connsiteY3064" fmla="*/ 645561 h 6066436"/>
              <a:gd name="connsiteX3065" fmla="*/ 1056984 w 2369469"/>
              <a:gd name="connsiteY3065" fmla="*/ 597346 h 6066436"/>
              <a:gd name="connsiteX3066" fmla="*/ 967710 w 2369469"/>
              <a:gd name="connsiteY3066" fmla="*/ 504245 h 6066436"/>
              <a:gd name="connsiteX3067" fmla="*/ 839025 w 2369469"/>
              <a:gd name="connsiteY3067" fmla="*/ 394243 h 6066436"/>
              <a:gd name="connsiteX3068" fmla="*/ 620858 w 2369469"/>
              <a:gd name="connsiteY3068" fmla="*/ 262567 h 6066436"/>
              <a:gd name="connsiteX3069" fmla="*/ 549638 w 2369469"/>
              <a:gd name="connsiteY3069" fmla="*/ 200266 h 6066436"/>
              <a:gd name="connsiteX3070" fmla="*/ 629312 w 2369469"/>
              <a:gd name="connsiteY3070" fmla="*/ 241708 h 6066436"/>
              <a:gd name="connsiteX3071" fmla="*/ 788989 w 2369469"/>
              <a:gd name="connsiteY3071" fmla="*/ 345654 h 6066436"/>
              <a:gd name="connsiteX3072" fmla="*/ 831241 w 2369469"/>
              <a:gd name="connsiteY3072" fmla="*/ 378972 h 6066436"/>
              <a:gd name="connsiteX3073" fmla="*/ 833302 w 2369469"/>
              <a:gd name="connsiteY3073" fmla="*/ 380150 h 6066436"/>
              <a:gd name="connsiteX3074" fmla="*/ 852961 w 2369469"/>
              <a:gd name="connsiteY3074" fmla="*/ 394699 h 6066436"/>
              <a:gd name="connsiteX3075" fmla="*/ 864130 w 2369469"/>
              <a:gd name="connsiteY3075" fmla="*/ 401387 h 6066436"/>
              <a:gd name="connsiteX3076" fmla="*/ 1036229 w 2369469"/>
              <a:gd name="connsiteY3076" fmla="*/ 529963 h 6066436"/>
              <a:gd name="connsiteX3077" fmla="*/ 1026310 w 2369469"/>
              <a:gd name="connsiteY3077" fmla="*/ 516915 h 6066436"/>
              <a:gd name="connsiteX3078" fmla="*/ 826558 w 2369469"/>
              <a:gd name="connsiteY3078" fmla="*/ 345655 h 6066436"/>
              <a:gd name="connsiteX3079" fmla="*/ 826558 w 2369469"/>
              <a:gd name="connsiteY3079" fmla="*/ 343150 h 6066436"/>
              <a:gd name="connsiteX3080" fmla="*/ 825205 w 2369469"/>
              <a:gd name="connsiteY3080" fmla="*/ 342354 h 6066436"/>
              <a:gd name="connsiteX3081" fmla="*/ 781425 w 2369469"/>
              <a:gd name="connsiteY3081" fmla="*/ 317618 h 6066436"/>
              <a:gd name="connsiteX3082" fmla="*/ 555081 w 2369469"/>
              <a:gd name="connsiteY3082" fmla="*/ 202136 h 6066436"/>
              <a:gd name="connsiteX3083" fmla="*/ 142402 w 2369469"/>
              <a:gd name="connsiteY3083" fmla="*/ 197424 h 6066436"/>
              <a:gd name="connsiteX3084" fmla="*/ 168843 w 2369469"/>
              <a:gd name="connsiteY3084" fmla="*/ 209132 h 6066436"/>
              <a:gd name="connsiteX3085" fmla="*/ 354419 w 2369469"/>
              <a:gd name="connsiteY3085" fmla="*/ 288865 h 6066436"/>
              <a:gd name="connsiteX3086" fmla="*/ 384574 w 2369469"/>
              <a:gd name="connsiteY3086" fmla="*/ 304660 h 6066436"/>
              <a:gd name="connsiteX3087" fmla="*/ 387880 w 2369469"/>
              <a:gd name="connsiteY3087" fmla="*/ 306125 h 6066436"/>
              <a:gd name="connsiteX3088" fmla="*/ 418534 w 2369469"/>
              <a:gd name="connsiteY3088" fmla="*/ 322449 h 6066436"/>
              <a:gd name="connsiteX3089" fmla="*/ 609274 w 2369469"/>
              <a:gd name="connsiteY3089" fmla="*/ 422359 h 6066436"/>
              <a:gd name="connsiteX3090" fmla="*/ 627357 w 2369469"/>
              <a:gd name="connsiteY3090" fmla="*/ 433655 h 6066436"/>
              <a:gd name="connsiteX3091" fmla="*/ 630251 w 2369469"/>
              <a:gd name="connsiteY3091" fmla="*/ 435196 h 6066436"/>
              <a:gd name="connsiteX3092" fmla="*/ 687490 w 2369469"/>
              <a:gd name="connsiteY3092" fmla="*/ 471219 h 6066436"/>
              <a:gd name="connsiteX3093" fmla="*/ 853798 w 2369469"/>
              <a:gd name="connsiteY3093" fmla="*/ 575109 h 6066436"/>
              <a:gd name="connsiteX3094" fmla="*/ 861173 w 2369469"/>
              <a:gd name="connsiteY3094" fmla="*/ 580525 h 6066436"/>
              <a:gd name="connsiteX3095" fmla="*/ 863699 w 2369469"/>
              <a:gd name="connsiteY3095" fmla="*/ 582115 h 6066436"/>
              <a:gd name="connsiteX3096" fmla="*/ 941760 w 2369469"/>
              <a:gd name="connsiteY3096" fmla="*/ 639536 h 6066436"/>
              <a:gd name="connsiteX3097" fmla="*/ 900057 w 2369469"/>
              <a:gd name="connsiteY3097" fmla="*/ 582388 h 6066436"/>
              <a:gd name="connsiteX3098" fmla="*/ 799387 w 2369469"/>
              <a:gd name="connsiteY3098" fmla="*/ 478962 h 6066436"/>
              <a:gd name="connsiteX3099" fmla="*/ 757258 w 2369469"/>
              <a:gd name="connsiteY3099" fmla="*/ 456715 h 6066436"/>
              <a:gd name="connsiteX3100" fmla="*/ 650749 w 2369469"/>
              <a:gd name="connsiteY3100" fmla="*/ 405189 h 6066436"/>
              <a:gd name="connsiteX3101" fmla="*/ 467466 w 2369469"/>
              <a:gd name="connsiteY3101" fmla="*/ 323458 h 6066436"/>
              <a:gd name="connsiteX3102" fmla="*/ 385992 w 2369469"/>
              <a:gd name="connsiteY3102" fmla="*/ 288778 h 6066436"/>
              <a:gd name="connsiteX3103" fmla="*/ 485123 w 2369469"/>
              <a:gd name="connsiteY3103" fmla="*/ 196486 h 6066436"/>
              <a:gd name="connsiteX3104" fmla="*/ 493871 w 2369469"/>
              <a:gd name="connsiteY3104" fmla="*/ 201246 h 6066436"/>
              <a:gd name="connsiteX3105" fmla="*/ 621680 w 2369469"/>
              <a:gd name="connsiteY3105" fmla="*/ 260531 h 6066436"/>
              <a:gd name="connsiteX3106" fmla="*/ 684232 w 2369469"/>
              <a:gd name="connsiteY3106" fmla="*/ 298237 h 6066436"/>
              <a:gd name="connsiteX3107" fmla="*/ 622737 w 2369469"/>
              <a:gd name="connsiteY3107" fmla="*/ 260889 h 6066436"/>
              <a:gd name="connsiteX3108" fmla="*/ 322258 w 2369469"/>
              <a:gd name="connsiteY3108" fmla="*/ 160377 h 6066436"/>
              <a:gd name="connsiteX3109" fmla="*/ 321583 w 2369469"/>
              <a:gd name="connsiteY3109" fmla="*/ 160577 h 6066436"/>
              <a:gd name="connsiteX3110" fmla="*/ 177014 w 2369469"/>
              <a:gd name="connsiteY3110" fmla="*/ 175214 h 6066436"/>
              <a:gd name="connsiteX3111" fmla="*/ 111057 w 2369469"/>
              <a:gd name="connsiteY3111" fmla="*/ 177205 h 6066436"/>
              <a:gd name="connsiteX3112" fmla="*/ 182336 w 2369469"/>
              <a:gd name="connsiteY3112" fmla="*/ 173844 h 6066436"/>
              <a:gd name="connsiteX3113" fmla="*/ 258300 w 2369469"/>
              <a:gd name="connsiteY3113" fmla="*/ 168444 h 6066436"/>
              <a:gd name="connsiteX3114" fmla="*/ 270936 w 2369469"/>
              <a:gd name="connsiteY3114" fmla="*/ 166850 h 6066436"/>
              <a:gd name="connsiteX3115" fmla="*/ 273438 w 2369469"/>
              <a:gd name="connsiteY3115" fmla="*/ 166646 h 6066436"/>
              <a:gd name="connsiteX3116" fmla="*/ 277648 w 2369469"/>
              <a:gd name="connsiteY3116" fmla="*/ 166003 h 6066436"/>
              <a:gd name="connsiteX3117" fmla="*/ 411402 w 2369469"/>
              <a:gd name="connsiteY3117" fmla="*/ 156175 h 6066436"/>
              <a:gd name="connsiteX3118" fmla="*/ 419151 w 2369469"/>
              <a:gd name="connsiteY3118" fmla="*/ 160590 h 6066436"/>
              <a:gd name="connsiteX3119" fmla="*/ 425721 w 2369469"/>
              <a:gd name="connsiteY3119" fmla="*/ 164165 h 6066436"/>
              <a:gd name="connsiteX3120" fmla="*/ 566391 w 2369469"/>
              <a:gd name="connsiteY3120" fmla="*/ 227497 h 6066436"/>
              <a:gd name="connsiteX3121" fmla="*/ 611246 w 2369469"/>
              <a:gd name="connsiteY3121" fmla="*/ 253151 h 6066436"/>
              <a:gd name="connsiteX3122" fmla="*/ 636435 w 2369469"/>
              <a:gd name="connsiteY3122" fmla="*/ 265036 h 6066436"/>
              <a:gd name="connsiteX3123" fmla="*/ 730136 w 2369469"/>
              <a:gd name="connsiteY3123" fmla="*/ 321148 h 6066436"/>
              <a:gd name="connsiteX3124" fmla="*/ 791945 w 2369469"/>
              <a:gd name="connsiteY3124" fmla="*/ 356497 h 6066436"/>
              <a:gd name="connsiteX3125" fmla="*/ 770172 w 2369469"/>
              <a:gd name="connsiteY3125" fmla="*/ 339860 h 6066436"/>
              <a:gd name="connsiteX3126" fmla="*/ 703288 w 2369469"/>
              <a:gd name="connsiteY3126" fmla="*/ 297594 h 6066436"/>
              <a:gd name="connsiteX3127" fmla="*/ 539569 w 2369469"/>
              <a:gd name="connsiteY3127" fmla="*/ 199107 h 6066436"/>
              <a:gd name="connsiteX3128" fmla="*/ 518344 w 2369469"/>
              <a:gd name="connsiteY3128" fmla="*/ 189518 h 6066436"/>
              <a:gd name="connsiteX3129" fmla="*/ 489963 w 2369469"/>
              <a:gd name="connsiteY3129" fmla="*/ 179771 h 6066436"/>
              <a:gd name="connsiteX3130" fmla="*/ 457582 w 2369469"/>
              <a:gd name="connsiteY3130" fmla="*/ 169348 h 6066436"/>
              <a:gd name="connsiteX3131" fmla="*/ 375708 w 2369469"/>
              <a:gd name="connsiteY3131" fmla="*/ 147780 h 6066436"/>
              <a:gd name="connsiteX3132" fmla="*/ 372342 w 2369469"/>
              <a:gd name="connsiteY3132" fmla="*/ 148582 h 6066436"/>
              <a:gd name="connsiteX3133" fmla="*/ 427682 w 2369469"/>
              <a:gd name="connsiteY3133" fmla="*/ 177209 h 6066436"/>
              <a:gd name="connsiteX3134" fmla="*/ 703827 w 2369469"/>
              <a:gd name="connsiteY3134" fmla="*/ 375708 h 6066436"/>
              <a:gd name="connsiteX3135" fmla="*/ 800310 w 2369469"/>
              <a:gd name="connsiteY3135" fmla="*/ 474851 h 6066436"/>
              <a:gd name="connsiteX3136" fmla="*/ 956761 w 2369469"/>
              <a:gd name="connsiteY3136" fmla="*/ 559952 h 6066436"/>
              <a:gd name="connsiteX3137" fmla="*/ 980717 w 2369469"/>
              <a:gd name="connsiteY3137" fmla="*/ 572683 h 6066436"/>
              <a:gd name="connsiteX3138" fmla="*/ 984174 w 2369469"/>
              <a:gd name="connsiteY3138" fmla="*/ 574864 h 6066436"/>
              <a:gd name="connsiteX3139" fmla="*/ 985921 w 2369469"/>
              <a:gd name="connsiteY3139" fmla="*/ 575814 h 6066436"/>
              <a:gd name="connsiteX3140" fmla="*/ 1050680 w 2369469"/>
              <a:gd name="connsiteY3140" fmla="*/ 616768 h 6066436"/>
              <a:gd name="connsiteX3141" fmla="*/ 919038 w 2369469"/>
              <a:gd name="connsiteY3141" fmla="*/ 490848 h 6066436"/>
              <a:gd name="connsiteX3142" fmla="*/ 788325 w 2369469"/>
              <a:gd name="connsiteY3142" fmla="*/ 392899 h 6066436"/>
              <a:gd name="connsiteX3143" fmla="*/ 641652 w 2369469"/>
              <a:gd name="connsiteY3143" fmla="*/ 287354 h 6066436"/>
              <a:gd name="connsiteX3144" fmla="*/ 545338 w 2369469"/>
              <a:gd name="connsiteY3144" fmla="*/ 232482 h 6066436"/>
              <a:gd name="connsiteX3145" fmla="*/ 457734 w 2369469"/>
              <a:gd name="connsiteY3145" fmla="*/ 186187 h 6066436"/>
              <a:gd name="connsiteX3146" fmla="*/ 363900 w 2369469"/>
              <a:gd name="connsiteY3146" fmla="*/ 146410 h 6066436"/>
              <a:gd name="connsiteX3147" fmla="*/ 322640 w 2369469"/>
              <a:gd name="connsiteY3147" fmla="*/ 159129 h 6066436"/>
              <a:gd name="connsiteX3148" fmla="*/ 277648 w 2369469"/>
              <a:gd name="connsiteY3148" fmla="*/ 166003 h 6066436"/>
              <a:gd name="connsiteX3149" fmla="*/ 270936 w 2369469"/>
              <a:gd name="connsiteY3149" fmla="*/ 166850 h 6066436"/>
              <a:gd name="connsiteX3150" fmla="*/ 217500 w 2369469"/>
              <a:gd name="connsiteY3150" fmla="*/ 171192 h 6066436"/>
              <a:gd name="connsiteX3151" fmla="*/ 90172 w 2369469"/>
              <a:gd name="connsiteY3151" fmla="*/ 175331 h 6066436"/>
              <a:gd name="connsiteX3152" fmla="*/ 90171 w 2369469"/>
              <a:gd name="connsiteY3152" fmla="*/ 175331 h 6066436"/>
              <a:gd name="connsiteX3153" fmla="*/ 90171 w 2369469"/>
              <a:gd name="connsiteY3153" fmla="*/ 175331 h 6066436"/>
              <a:gd name="connsiteX3154" fmla="*/ 90170 w 2369469"/>
              <a:gd name="connsiteY3154" fmla="*/ 175330 h 6066436"/>
              <a:gd name="connsiteX3155" fmla="*/ 90166 w 2369469"/>
              <a:gd name="connsiteY3155" fmla="*/ 175331 h 6066436"/>
              <a:gd name="connsiteX3156" fmla="*/ 90170 w 2369469"/>
              <a:gd name="connsiteY3156" fmla="*/ 175331 h 6066436"/>
              <a:gd name="connsiteX3157" fmla="*/ 90171 w 2369469"/>
              <a:gd name="connsiteY3157" fmla="*/ 175331 h 6066436"/>
              <a:gd name="connsiteX3158" fmla="*/ 90172 w 2369469"/>
              <a:gd name="connsiteY3158" fmla="*/ 175331 h 6066436"/>
              <a:gd name="connsiteX3159" fmla="*/ 92675 w 2369469"/>
              <a:gd name="connsiteY3159" fmla="*/ 175331 h 6066436"/>
              <a:gd name="connsiteX3160" fmla="*/ 98788 w 2369469"/>
              <a:gd name="connsiteY3160" fmla="*/ 177575 h 6066436"/>
              <a:gd name="connsiteX3161" fmla="*/ 111057 w 2369469"/>
              <a:gd name="connsiteY3161" fmla="*/ 177205 h 6066436"/>
              <a:gd name="connsiteX3162" fmla="*/ 99290 w 2369469"/>
              <a:gd name="connsiteY3162" fmla="*/ 177760 h 6066436"/>
              <a:gd name="connsiteX3163" fmla="*/ 333620 w 2369469"/>
              <a:gd name="connsiteY3163" fmla="*/ 263811 h 6066436"/>
              <a:gd name="connsiteX3164" fmla="*/ 383673 w 2369469"/>
              <a:gd name="connsiteY3164" fmla="*/ 284819 h 6066436"/>
              <a:gd name="connsiteX3165" fmla="*/ 412692 w 2369469"/>
              <a:gd name="connsiteY3165" fmla="*/ 295675 h 6066436"/>
              <a:gd name="connsiteX3166" fmla="*/ 461142 w 2369469"/>
              <a:gd name="connsiteY3166" fmla="*/ 317335 h 6066436"/>
              <a:gd name="connsiteX3167" fmla="*/ 563073 w 2369469"/>
              <a:gd name="connsiteY3167" fmla="*/ 360118 h 6066436"/>
              <a:gd name="connsiteX3168" fmla="*/ 652628 w 2369469"/>
              <a:gd name="connsiteY3168" fmla="*/ 402940 h 6066436"/>
              <a:gd name="connsiteX3169" fmla="*/ 707271 w 2369469"/>
              <a:gd name="connsiteY3169" fmla="*/ 427369 h 6066436"/>
              <a:gd name="connsiteX3170" fmla="*/ 739202 w 2369469"/>
              <a:gd name="connsiteY3170" fmla="*/ 444338 h 6066436"/>
              <a:gd name="connsiteX3171" fmla="*/ 780639 w 2369469"/>
              <a:gd name="connsiteY3171" fmla="*/ 464151 h 6066436"/>
              <a:gd name="connsiteX3172" fmla="*/ 789845 w 2369469"/>
              <a:gd name="connsiteY3172" fmla="*/ 469159 h 6066436"/>
              <a:gd name="connsiteX3173" fmla="*/ 701322 w 2369469"/>
              <a:gd name="connsiteY3173" fmla="*/ 378213 h 6066436"/>
              <a:gd name="connsiteX3174" fmla="*/ 373517 w 2369469"/>
              <a:gd name="connsiteY3174" fmla="*/ 150910 h 6066436"/>
              <a:gd name="connsiteX3175" fmla="*/ 369824 w 2369469"/>
              <a:gd name="connsiteY3175" fmla="*/ 149181 h 6066436"/>
              <a:gd name="connsiteX3176" fmla="*/ 323462 w 2369469"/>
              <a:gd name="connsiteY3176" fmla="*/ 160225 h 6066436"/>
              <a:gd name="connsiteX3177" fmla="*/ 322258 w 2369469"/>
              <a:gd name="connsiteY3177" fmla="*/ 160377 h 6066436"/>
              <a:gd name="connsiteX3178" fmla="*/ 366023 w 2369469"/>
              <a:gd name="connsiteY3178" fmla="*/ 147403 h 6066436"/>
              <a:gd name="connsiteX3179" fmla="*/ 373230 w 2369469"/>
              <a:gd name="connsiteY3179" fmla="*/ 145287 h 6066436"/>
              <a:gd name="connsiteX3180" fmla="*/ 431380 w 2369469"/>
              <a:gd name="connsiteY3180" fmla="*/ 172260 h 6066436"/>
              <a:gd name="connsiteX3181" fmla="*/ 416082 w 2369469"/>
              <a:gd name="connsiteY3181" fmla="*/ 164175 h 6066436"/>
              <a:gd name="connsiteX3182" fmla="*/ 379609 w 2369469"/>
              <a:gd name="connsiteY3182" fmla="*/ 147106 h 6066436"/>
              <a:gd name="connsiteX3183" fmla="*/ 373231 w 2369469"/>
              <a:gd name="connsiteY3183" fmla="*/ 145287 h 6066436"/>
              <a:gd name="connsiteX3184" fmla="*/ 373204 w 2369469"/>
              <a:gd name="connsiteY3184" fmla="*/ 143542 h 6066436"/>
              <a:gd name="connsiteX3185" fmla="*/ 366559 w 2369469"/>
              <a:gd name="connsiteY3185" fmla="*/ 145590 h 6066436"/>
              <a:gd name="connsiteX3186" fmla="*/ 368592 w 2369469"/>
              <a:gd name="connsiteY3186" fmla="*/ 146642 h 6066436"/>
              <a:gd name="connsiteX3187" fmla="*/ 373204 w 2369469"/>
              <a:gd name="connsiteY3187" fmla="*/ 145275 h 6066436"/>
              <a:gd name="connsiteX3188" fmla="*/ 374872 w 2369469"/>
              <a:gd name="connsiteY3188" fmla="*/ 142398 h 6066436"/>
              <a:gd name="connsiteX3189" fmla="*/ 374689 w 2369469"/>
              <a:gd name="connsiteY3189" fmla="*/ 142439 h 6066436"/>
              <a:gd name="connsiteX3190" fmla="*/ 375389 w 2369469"/>
              <a:gd name="connsiteY3190" fmla="*/ 142671 h 6066436"/>
              <a:gd name="connsiteX3191" fmla="*/ 348371 w 2369469"/>
              <a:gd name="connsiteY3191" fmla="*/ 136181 h 6066436"/>
              <a:gd name="connsiteX3192" fmla="*/ 365186 w 2369469"/>
              <a:gd name="connsiteY3192" fmla="*/ 144880 h 6066436"/>
              <a:gd name="connsiteX3193" fmla="*/ 373192 w 2369469"/>
              <a:gd name="connsiteY3193" fmla="*/ 142773 h 6066436"/>
              <a:gd name="connsiteX3194" fmla="*/ 373104 w 2369469"/>
              <a:gd name="connsiteY3194" fmla="*/ 142743 h 6066436"/>
              <a:gd name="connsiteX3195" fmla="*/ 391668 w 2369469"/>
              <a:gd name="connsiteY3195" fmla="*/ 134490 h 6066436"/>
              <a:gd name="connsiteX3196" fmla="*/ 390967 w 2369469"/>
              <a:gd name="connsiteY3196" fmla="*/ 135260 h 6066436"/>
              <a:gd name="connsiteX3197" fmla="*/ 393242 w 2369469"/>
              <a:gd name="connsiteY3197" fmla="*/ 135260 h 6066436"/>
              <a:gd name="connsiteX3198" fmla="*/ 387466 w 2369469"/>
              <a:gd name="connsiteY3198" fmla="*/ 139111 h 6066436"/>
              <a:gd name="connsiteX3199" fmla="*/ 386980 w 2369469"/>
              <a:gd name="connsiteY3199" fmla="*/ 139646 h 6066436"/>
              <a:gd name="connsiteX3200" fmla="*/ 386501 w 2369469"/>
              <a:gd name="connsiteY3200" fmla="*/ 139755 h 6066436"/>
              <a:gd name="connsiteX3201" fmla="*/ 385727 w 2369469"/>
              <a:gd name="connsiteY3201" fmla="*/ 140270 h 6066436"/>
              <a:gd name="connsiteX3202" fmla="*/ 386167 w 2369469"/>
              <a:gd name="connsiteY3202" fmla="*/ 139830 h 6066436"/>
              <a:gd name="connsiteX3203" fmla="*/ 382521 w 2369469"/>
              <a:gd name="connsiteY3203" fmla="*/ 140659 h 6066436"/>
              <a:gd name="connsiteX3204" fmla="*/ 383966 w 2369469"/>
              <a:gd name="connsiteY3204" fmla="*/ 141445 h 6066436"/>
              <a:gd name="connsiteX3205" fmla="*/ 385727 w 2369469"/>
              <a:gd name="connsiteY3205" fmla="*/ 140270 h 6066436"/>
              <a:gd name="connsiteX3206" fmla="*/ 384789 w 2369469"/>
              <a:gd name="connsiteY3206" fmla="*/ 141209 h 6066436"/>
              <a:gd name="connsiteX3207" fmla="*/ 384025 w 2369469"/>
              <a:gd name="connsiteY3207" fmla="*/ 141477 h 6066436"/>
              <a:gd name="connsiteX3208" fmla="*/ 393354 w 2369469"/>
              <a:gd name="connsiteY3208" fmla="*/ 146553 h 6066436"/>
              <a:gd name="connsiteX3209" fmla="*/ 397351 w 2369469"/>
              <a:gd name="connsiteY3209" fmla="*/ 148170 h 6066436"/>
              <a:gd name="connsiteX3210" fmla="*/ 397614 w 2369469"/>
              <a:gd name="connsiteY3210" fmla="*/ 148320 h 6066436"/>
              <a:gd name="connsiteX3211" fmla="*/ 403501 w 2369469"/>
              <a:gd name="connsiteY3211" fmla="*/ 150003 h 6066436"/>
              <a:gd name="connsiteX3212" fmla="*/ 440714 w 2369469"/>
              <a:gd name="connsiteY3212" fmla="*/ 159681 h 6066436"/>
              <a:gd name="connsiteX3213" fmla="*/ 474682 w 2369469"/>
              <a:gd name="connsiteY3213" fmla="*/ 169794 h 6066436"/>
              <a:gd name="connsiteX3214" fmla="*/ 442314 w 2369469"/>
              <a:gd name="connsiteY3214" fmla="*/ 155172 h 6066436"/>
              <a:gd name="connsiteX3215" fmla="*/ 407662 w 2369469"/>
              <a:gd name="connsiteY3215" fmla="*/ 140675 h 6066436"/>
              <a:gd name="connsiteX3216" fmla="*/ 393242 w 2369469"/>
              <a:gd name="connsiteY3216" fmla="*/ 135260 h 6066436"/>
              <a:gd name="connsiteX3217" fmla="*/ 393255 w 2369469"/>
              <a:gd name="connsiteY3217" fmla="*/ 135265 h 6066436"/>
              <a:gd name="connsiteX3218" fmla="*/ 393243 w 2369469"/>
              <a:gd name="connsiteY3218" fmla="*/ 135260 h 6066436"/>
              <a:gd name="connsiteX3219" fmla="*/ 274238 w 2369469"/>
              <a:gd name="connsiteY3219" fmla="*/ 112311 h 6066436"/>
              <a:gd name="connsiteX3220" fmla="*/ 300105 w 2369469"/>
              <a:gd name="connsiteY3220" fmla="*/ 120075 h 6066436"/>
              <a:gd name="connsiteX3221" fmla="*/ 310586 w 2369469"/>
              <a:gd name="connsiteY3221" fmla="*/ 122739 h 6066436"/>
              <a:gd name="connsiteX3222" fmla="*/ 306025 w 2369469"/>
              <a:gd name="connsiteY3222" fmla="*/ 106207 h 6066436"/>
              <a:gd name="connsiteX3223" fmla="*/ 313208 w 2369469"/>
              <a:gd name="connsiteY3223" fmla="*/ 108721 h 6066436"/>
              <a:gd name="connsiteX3224" fmla="*/ 331223 w 2369469"/>
              <a:gd name="connsiteY3224" fmla="*/ 118206 h 6066436"/>
              <a:gd name="connsiteX3225" fmla="*/ 365690 w 2369469"/>
              <a:gd name="connsiteY3225" fmla="*/ 131501 h 6066436"/>
              <a:gd name="connsiteX3226" fmla="*/ 378596 w 2369469"/>
              <a:gd name="connsiteY3226" fmla="*/ 138523 h 6066436"/>
              <a:gd name="connsiteX3227" fmla="*/ 384789 w 2369469"/>
              <a:gd name="connsiteY3227" fmla="*/ 136515 h 6066436"/>
              <a:gd name="connsiteX3228" fmla="*/ 389598 w 2369469"/>
              <a:gd name="connsiteY3228" fmla="*/ 133477 h 6066436"/>
              <a:gd name="connsiteX3229" fmla="*/ 384532 w 2369469"/>
              <a:gd name="connsiteY3229" fmla="*/ 130999 h 6066436"/>
              <a:gd name="connsiteX3230" fmla="*/ 382569 w 2369469"/>
              <a:gd name="connsiteY3230" fmla="*/ 130178 h 6066436"/>
              <a:gd name="connsiteX3231" fmla="*/ 324230 w 2369469"/>
              <a:gd name="connsiteY3231" fmla="*/ 111749 h 6066436"/>
              <a:gd name="connsiteX3232" fmla="*/ 267972 w 2369469"/>
              <a:gd name="connsiteY3232" fmla="*/ 95839 h 6066436"/>
              <a:gd name="connsiteX3233" fmla="*/ 279045 w 2369469"/>
              <a:gd name="connsiteY3233" fmla="*/ 100318 h 6066436"/>
              <a:gd name="connsiteX3234" fmla="*/ 326193 w 2369469"/>
              <a:gd name="connsiteY3234" fmla="*/ 124708 h 6066436"/>
              <a:gd name="connsiteX3235" fmla="*/ 366899 w 2369469"/>
              <a:gd name="connsiteY3235" fmla="*/ 138184 h 6066436"/>
              <a:gd name="connsiteX3236" fmla="*/ 348093 w 2369469"/>
              <a:gd name="connsiteY3236" fmla="*/ 128246 h 6066436"/>
              <a:gd name="connsiteX3237" fmla="*/ 279045 w 2369469"/>
              <a:gd name="connsiteY3237" fmla="*/ 100318 h 6066436"/>
              <a:gd name="connsiteX3238" fmla="*/ 276224 w 2369469"/>
              <a:gd name="connsiteY3238" fmla="*/ 98859 h 6066436"/>
              <a:gd name="connsiteX3239" fmla="*/ 274029 w 2369469"/>
              <a:gd name="connsiteY3239" fmla="*/ 97975 h 6066436"/>
              <a:gd name="connsiteX3240" fmla="*/ 134441 w 2369469"/>
              <a:gd name="connsiteY3240" fmla="*/ 66766 h 6066436"/>
              <a:gd name="connsiteX3241" fmla="*/ 192238 w 2369469"/>
              <a:gd name="connsiteY3241" fmla="*/ 82037 h 6066436"/>
              <a:gd name="connsiteX3242" fmla="*/ 211216 w 2369469"/>
              <a:gd name="connsiteY3242" fmla="*/ 88320 h 6066436"/>
              <a:gd name="connsiteX3243" fmla="*/ 189733 w 2369469"/>
              <a:gd name="connsiteY3243" fmla="*/ 81097 h 6066436"/>
              <a:gd name="connsiteX3244" fmla="*/ 132584 w 2369469"/>
              <a:gd name="connsiteY3244" fmla="*/ 41048 h 6066436"/>
              <a:gd name="connsiteX3245" fmla="*/ 164855 w 2369469"/>
              <a:gd name="connsiteY3245" fmla="*/ 54036 h 6066436"/>
              <a:gd name="connsiteX3246" fmla="*/ 242341 w 2369469"/>
              <a:gd name="connsiteY3246" fmla="*/ 83923 h 6066436"/>
              <a:gd name="connsiteX3247" fmla="*/ 251601 w 2369469"/>
              <a:gd name="connsiteY3247" fmla="*/ 87163 h 6066436"/>
              <a:gd name="connsiteX3248" fmla="*/ 352862 w 2369469"/>
              <a:gd name="connsiteY3248" fmla="*/ 119759 h 6066436"/>
              <a:gd name="connsiteX3249" fmla="*/ 372339 w 2369469"/>
              <a:gd name="connsiteY3249" fmla="*/ 125898 h 6066436"/>
              <a:gd name="connsiteX3250" fmla="*/ 262998 w 2369469"/>
              <a:gd name="connsiteY3250" fmla="*/ 80154 h 6066436"/>
              <a:gd name="connsiteX3251" fmla="*/ 262996 w 2369469"/>
              <a:gd name="connsiteY3251" fmla="*/ 80154 h 6066436"/>
              <a:gd name="connsiteX3252" fmla="*/ 206789 w 2369469"/>
              <a:gd name="connsiteY3252" fmla="*/ 62589 h 6066436"/>
              <a:gd name="connsiteX3253" fmla="*/ 149607 w 2369469"/>
              <a:gd name="connsiteY3253" fmla="*/ 45477 h 6066436"/>
              <a:gd name="connsiteX3254" fmla="*/ 138074 w 2369469"/>
              <a:gd name="connsiteY3254" fmla="*/ 42275 h 6066436"/>
              <a:gd name="connsiteX3255" fmla="*/ 129250 w 2369469"/>
              <a:gd name="connsiteY3255" fmla="*/ 40302 h 6066436"/>
              <a:gd name="connsiteX3256" fmla="*/ 159812 w 2369469"/>
              <a:gd name="connsiteY3256" fmla="*/ 52091 h 6066436"/>
              <a:gd name="connsiteX3257" fmla="*/ 132419 w 2369469"/>
              <a:gd name="connsiteY3257" fmla="*/ 41011 h 6066436"/>
              <a:gd name="connsiteX3258" fmla="*/ 102694 w 2369469"/>
              <a:gd name="connsiteY3258" fmla="*/ 30060 h 6066436"/>
              <a:gd name="connsiteX3259" fmla="*/ 105051 w 2369469"/>
              <a:gd name="connsiteY3259" fmla="*/ 30969 h 6066436"/>
              <a:gd name="connsiteX3260" fmla="*/ 107260 w 2369469"/>
              <a:gd name="connsiteY3260" fmla="*/ 31486 h 6066436"/>
              <a:gd name="connsiteX3261" fmla="*/ 82203 w 2369469"/>
              <a:gd name="connsiteY3261" fmla="*/ 23017 h 6066436"/>
              <a:gd name="connsiteX3262" fmla="*/ 165312 w 2369469"/>
              <a:gd name="connsiteY3262" fmla="*/ 45093 h 6066436"/>
              <a:gd name="connsiteX3263" fmla="*/ 122972 w 2369469"/>
              <a:gd name="connsiteY3263" fmla="*/ 35169 h 6066436"/>
              <a:gd name="connsiteX3264" fmla="*/ 2505 w 2369469"/>
              <a:gd name="connsiteY3264" fmla="*/ 0 h 6066436"/>
              <a:gd name="connsiteX3265" fmla="*/ 5010 w 2369469"/>
              <a:gd name="connsiteY3265" fmla="*/ 877 h 6066436"/>
              <a:gd name="connsiteX3266" fmla="*/ 5010 w 2369469"/>
              <a:gd name="connsiteY3266" fmla="*/ 7 h 6066436"/>
              <a:gd name="connsiteX3267" fmla="*/ 82203 w 2369469"/>
              <a:gd name="connsiteY3267" fmla="*/ 23017 h 6066436"/>
              <a:gd name="connsiteX3268" fmla="*/ 47787 w 2369469"/>
              <a:gd name="connsiteY3268" fmla="*/ 13875 h 6066436"/>
              <a:gd name="connsiteX3269" fmla="*/ 110509 w 2369469"/>
              <a:gd name="connsiteY3269" fmla="*/ 32248 h 6066436"/>
              <a:gd name="connsiteX3270" fmla="*/ 122972 w 2369469"/>
              <a:gd name="connsiteY3270" fmla="*/ 35169 h 6066436"/>
              <a:gd name="connsiteX3271" fmla="*/ 137998 w 2369469"/>
              <a:gd name="connsiteY3271" fmla="*/ 39648 h 6066436"/>
              <a:gd name="connsiteX3272" fmla="*/ 139952 w 2369469"/>
              <a:gd name="connsiteY3272" fmla="*/ 40083 h 6066436"/>
              <a:gd name="connsiteX3273" fmla="*/ 262996 w 2369469"/>
              <a:gd name="connsiteY3273" fmla="*/ 76905 h 6066436"/>
              <a:gd name="connsiteX3274" fmla="*/ 262996 w 2369469"/>
              <a:gd name="connsiteY3274" fmla="*/ 75147 h 6066436"/>
              <a:gd name="connsiteX3275" fmla="*/ 265501 w 2369469"/>
              <a:gd name="connsiteY3275" fmla="*/ 75147 h 6066436"/>
              <a:gd name="connsiteX3276" fmla="*/ 423299 w 2369469"/>
              <a:gd name="connsiteY3276" fmla="*/ 135260 h 6066436"/>
              <a:gd name="connsiteX3277" fmla="*/ 447082 w 2369469"/>
              <a:gd name="connsiteY3277" fmla="*/ 146001 h 6066436"/>
              <a:gd name="connsiteX3278" fmla="*/ 463688 w 2369469"/>
              <a:gd name="connsiteY3278" fmla="*/ 152481 h 6066436"/>
              <a:gd name="connsiteX3279" fmla="*/ 519406 w 2369469"/>
              <a:gd name="connsiteY3279" fmla="*/ 178663 h 6066436"/>
              <a:gd name="connsiteX3280" fmla="*/ 583975 w 2369469"/>
              <a:gd name="connsiteY3280" fmla="*/ 207824 h 6066436"/>
              <a:gd name="connsiteX3281" fmla="*/ 591115 w 2369469"/>
              <a:gd name="connsiteY3281" fmla="*/ 210403 h 6066436"/>
              <a:gd name="connsiteX3282" fmla="*/ 601176 w 2369469"/>
              <a:gd name="connsiteY3282" fmla="*/ 215592 h 6066436"/>
              <a:gd name="connsiteX3283" fmla="*/ 656239 w 2369469"/>
              <a:gd name="connsiteY3283" fmla="*/ 240459 h 6066436"/>
              <a:gd name="connsiteX3284" fmla="*/ 698862 w 2369469"/>
              <a:gd name="connsiteY3284" fmla="*/ 264273 h 6066436"/>
              <a:gd name="connsiteX3285" fmla="*/ 701323 w 2369469"/>
              <a:gd name="connsiteY3285" fmla="*/ 265504 h 6066436"/>
              <a:gd name="connsiteX3286" fmla="*/ 707094 w 2369469"/>
              <a:gd name="connsiteY3286" fmla="*/ 268872 h 6066436"/>
              <a:gd name="connsiteX3287" fmla="*/ 744217 w 2369469"/>
              <a:gd name="connsiteY3287" fmla="*/ 289614 h 6066436"/>
              <a:gd name="connsiteX3288" fmla="*/ 750924 w 2369469"/>
              <a:gd name="connsiteY3288" fmla="*/ 293770 h 6066436"/>
              <a:gd name="connsiteX3289" fmla="*/ 789864 w 2369469"/>
              <a:gd name="connsiteY3289" fmla="*/ 315234 h 6066436"/>
              <a:gd name="connsiteX3290" fmla="*/ 811574 w 2369469"/>
              <a:gd name="connsiteY3290" fmla="*/ 329610 h 6066436"/>
              <a:gd name="connsiteX3291" fmla="*/ 872545 w 2369469"/>
              <a:gd name="connsiteY3291" fmla="*/ 363619 h 6066436"/>
              <a:gd name="connsiteX3292" fmla="*/ 894888 w 2369469"/>
              <a:gd name="connsiteY3292" fmla="*/ 378499 h 6066436"/>
              <a:gd name="connsiteX3293" fmla="*/ 948039 w 2369469"/>
              <a:gd name="connsiteY3293" fmla="*/ 409526 h 6066436"/>
              <a:gd name="connsiteX3294" fmla="*/ 1030556 w 2369469"/>
              <a:gd name="connsiteY3294" fmla="*/ 468848 h 6066436"/>
              <a:gd name="connsiteX3295" fmla="*/ 1077345 w 2369469"/>
              <a:gd name="connsiteY3295" fmla="*/ 500009 h 6066436"/>
              <a:gd name="connsiteX3296" fmla="*/ 1111914 w 2369469"/>
              <a:gd name="connsiteY3296" fmla="*/ 527340 h 6066436"/>
              <a:gd name="connsiteX3297" fmla="*/ 1179726 w 2369469"/>
              <a:gd name="connsiteY3297" fmla="*/ 576091 h 6066436"/>
              <a:gd name="connsiteX3298" fmla="*/ 1261842 w 2369469"/>
              <a:gd name="connsiteY3298" fmla="*/ 645871 h 6066436"/>
              <a:gd name="connsiteX3299" fmla="*/ 1269465 w 2369469"/>
              <a:gd name="connsiteY3299" fmla="*/ 651899 h 6066436"/>
              <a:gd name="connsiteX3300" fmla="*/ 1274068 w 2369469"/>
              <a:gd name="connsiteY3300" fmla="*/ 656215 h 6066436"/>
              <a:gd name="connsiteX3301" fmla="*/ 1289776 w 2369469"/>
              <a:gd name="connsiteY3301" fmla="*/ 668961 h 6066436"/>
              <a:gd name="connsiteX3302" fmla="*/ 1296989 w 2369469"/>
              <a:gd name="connsiteY3302" fmla="*/ 675738 h 6066436"/>
              <a:gd name="connsiteX3303" fmla="*/ 1319364 w 2369469"/>
              <a:gd name="connsiteY3303" fmla="*/ 694752 h 6066436"/>
              <a:gd name="connsiteX3304" fmla="*/ 1389641 w 2369469"/>
              <a:gd name="connsiteY3304" fmla="*/ 762801 h 6066436"/>
              <a:gd name="connsiteX3305" fmla="*/ 1409299 w 2369469"/>
              <a:gd name="connsiteY3305" fmla="*/ 781272 h 6066436"/>
              <a:gd name="connsiteX3306" fmla="*/ 1412860 w 2369469"/>
              <a:gd name="connsiteY3306" fmla="*/ 782847 h 6066436"/>
              <a:gd name="connsiteX3307" fmla="*/ 1428359 w 2369469"/>
              <a:gd name="connsiteY3307" fmla="*/ 797825 h 6066436"/>
              <a:gd name="connsiteX3308" fmla="*/ 1436772 w 2369469"/>
              <a:gd name="connsiteY3308" fmla="*/ 804331 h 6066436"/>
              <a:gd name="connsiteX3309" fmla="*/ 1441077 w 2369469"/>
              <a:gd name="connsiteY3309" fmla="*/ 810113 h 6066436"/>
              <a:gd name="connsiteX3310" fmla="*/ 1447730 w 2369469"/>
              <a:gd name="connsiteY3310" fmla="*/ 816542 h 6066436"/>
              <a:gd name="connsiteX3311" fmla="*/ 1447740 w 2369469"/>
              <a:gd name="connsiteY3311" fmla="*/ 816554 h 6066436"/>
              <a:gd name="connsiteX3312" fmla="*/ 1450209 w 2369469"/>
              <a:gd name="connsiteY3312" fmla="*/ 819034 h 6066436"/>
              <a:gd name="connsiteX3313" fmla="*/ 1450234 w 2369469"/>
              <a:gd name="connsiteY3313" fmla="*/ 819045 h 6066436"/>
              <a:gd name="connsiteX3314" fmla="*/ 1450347 w 2369469"/>
              <a:gd name="connsiteY3314" fmla="*/ 819171 h 6066436"/>
              <a:gd name="connsiteX3315" fmla="*/ 1523184 w 2369469"/>
              <a:gd name="connsiteY3315" fmla="*/ 892310 h 6066436"/>
              <a:gd name="connsiteX3316" fmla="*/ 1593003 w 2369469"/>
              <a:gd name="connsiteY3316" fmla="*/ 971836 h 6066436"/>
              <a:gd name="connsiteX3317" fmla="*/ 1614352 w 2369469"/>
              <a:gd name="connsiteY3317" fmla="*/ 998039 h 6066436"/>
              <a:gd name="connsiteX3318" fmla="*/ 1647168 w 2369469"/>
              <a:gd name="connsiteY3318" fmla="*/ 1033829 h 6066436"/>
              <a:gd name="connsiteX3319" fmla="*/ 1693130 w 2369469"/>
              <a:gd name="connsiteY3319" fmla="*/ 1094730 h 6066436"/>
              <a:gd name="connsiteX3320" fmla="*/ 1721566 w 2369469"/>
              <a:gd name="connsiteY3320" fmla="*/ 1129633 h 6066436"/>
              <a:gd name="connsiteX3321" fmla="*/ 1761020 w 2369469"/>
              <a:gd name="connsiteY3321" fmla="*/ 1184690 h 6066436"/>
              <a:gd name="connsiteX3322" fmla="*/ 1823438 w 2369469"/>
              <a:gd name="connsiteY3322" fmla="*/ 1267397 h 6066436"/>
              <a:gd name="connsiteX3323" fmla="*/ 1854811 w 2369469"/>
              <a:gd name="connsiteY3323" fmla="*/ 1318670 h 6066436"/>
              <a:gd name="connsiteX3324" fmla="*/ 1947696 w 2369469"/>
              <a:gd name="connsiteY3324" fmla="*/ 1467770 h 6066436"/>
              <a:gd name="connsiteX3325" fmla="*/ 1958893 w 2369469"/>
              <a:gd name="connsiteY3325" fmla="*/ 1488770 h 6066436"/>
              <a:gd name="connsiteX3326" fmla="*/ 1974973 w 2369469"/>
              <a:gd name="connsiteY3326" fmla="*/ 1515050 h 6066436"/>
              <a:gd name="connsiteX3327" fmla="*/ 2001464 w 2369469"/>
              <a:gd name="connsiteY3327" fmla="*/ 1568605 h 6066436"/>
              <a:gd name="connsiteX3328" fmla="*/ 2043854 w 2369469"/>
              <a:gd name="connsiteY3328" fmla="*/ 1648104 h 6066436"/>
              <a:gd name="connsiteX3329" fmla="*/ 2048252 w 2369469"/>
              <a:gd name="connsiteY3329" fmla="*/ 1656411 h 6066436"/>
              <a:gd name="connsiteX3330" fmla="*/ 2059390 w 2369469"/>
              <a:gd name="connsiteY3330" fmla="*/ 1674482 h 6066436"/>
              <a:gd name="connsiteX3331" fmla="*/ 2067099 w 2369469"/>
              <a:gd name="connsiteY3331" fmla="*/ 1692013 h 6066436"/>
              <a:gd name="connsiteX3332" fmla="*/ 2077668 w 2369469"/>
              <a:gd name="connsiteY3332" fmla="*/ 1711976 h 6066436"/>
              <a:gd name="connsiteX3333" fmla="*/ 2089959 w 2369469"/>
              <a:gd name="connsiteY3333" fmla="*/ 1741823 h 6066436"/>
              <a:gd name="connsiteX3334" fmla="*/ 2106471 w 2369469"/>
              <a:gd name="connsiteY3334" fmla="*/ 1773342 h 6066436"/>
              <a:gd name="connsiteX3335" fmla="*/ 2108976 w 2369469"/>
              <a:gd name="connsiteY3335" fmla="*/ 1773342 h 6066436"/>
              <a:gd name="connsiteX3336" fmla="*/ 2299336 w 2369469"/>
              <a:gd name="connsiteY3336" fmla="*/ 2344418 h 6066436"/>
              <a:gd name="connsiteX3337" fmla="*/ 2306601 w 2369469"/>
              <a:gd name="connsiteY3337" fmla="*/ 2404533 h 6066436"/>
              <a:gd name="connsiteX3338" fmla="*/ 2328139 w 2369469"/>
              <a:gd name="connsiteY3338" fmla="*/ 2526010 h 6066436"/>
              <a:gd name="connsiteX3339" fmla="*/ 2350082 w 2369469"/>
              <a:gd name="connsiteY3339" fmla="*/ 2688847 h 6066436"/>
              <a:gd name="connsiteX3340" fmla="*/ 2351308 w 2369469"/>
              <a:gd name="connsiteY3340" fmla="*/ 2692264 h 6066436"/>
              <a:gd name="connsiteX3341" fmla="*/ 2351742 w 2369469"/>
              <a:gd name="connsiteY3341" fmla="*/ 2699434 h 6066436"/>
              <a:gd name="connsiteX3342" fmla="*/ 2351935 w 2369469"/>
              <a:gd name="connsiteY3342" fmla="*/ 2700087 h 6066436"/>
              <a:gd name="connsiteX3343" fmla="*/ 2351936 w 2369469"/>
              <a:gd name="connsiteY3343" fmla="*/ 2700107 h 6066436"/>
              <a:gd name="connsiteX3344" fmla="*/ 2365398 w 2369469"/>
              <a:gd name="connsiteY3344" fmla="*/ 2865088 h 6066436"/>
              <a:gd name="connsiteX3345" fmla="*/ 2369469 w 2369469"/>
              <a:gd name="connsiteY3345" fmla="*/ 3028209 h 6066436"/>
              <a:gd name="connsiteX3346" fmla="*/ 2369469 w 2369469"/>
              <a:gd name="connsiteY3346" fmla="*/ 3028209 h 6066436"/>
              <a:gd name="connsiteX3347" fmla="*/ 2369468 w 2369469"/>
              <a:gd name="connsiteY3347" fmla="*/ 3028245 h 6066436"/>
              <a:gd name="connsiteX3348" fmla="*/ 2363912 w 2369469"/>
              <a:gd name="connsiteY3348" fmla="*/ 3209916 h 6066436"/>
              <a:gd name="connsiteX3349" fmla="*/ 2363336 w 2369469"/>
              <a:gd name="connsiteY3349" fmla="*/ 3216264 h 6066436"/>
              <a:gd name="connsiteX3350" fmla="*/ 2362933 w 2369469"/>
              <a:gd name="connsiteY3350" fmla="*/ 3228624 h 6066436"/>
              <a:gd name="connsiteX3351" fmla="*/ 2353243 w 2369469"/>
              <a:gd name="connsiteY3351" fmla="*/ 3327649 h 6066436"/>
              <a:gd name="connsiteX3352" fmla="*/ 2347552 w 2369469"/>
              <a:gd name="connsiteY3352" fmla="*/ 3390452 h 6066436"/>
              <a:gd name="connsiteX3353" fmla="*/ 2346228 w 2369469"/>
              <a:gd name="connsiteY3353" fmla="*/ 3399340 h 6066436"/>
              <a:gd name="connsiteX3354" fmla="*/ 2343482 w 2369469"/>
              <a:gd name="connsiteY3354" fmla="*/ 3427397 h 6066436"/>
              <a:gd name="connsiteX3355" fmla="*/ 2327372 w 2369469"/>
              <a:gd name="connsiteY3355" fmla="*/ 3525884 h 6066436"/>
              <a:gd name="connsiteX3356" fmla="*/ 2320861 w 2369469"/>
              <a:gd name="connsiteY3356" fmla="*/ 3569579 h 6066436"/>
              <a:gd name="connsiteX3357" fmla="*/ 2317766 w 2369469"/>
              <a:gd name="connsiteY3357" fmla="*/ 3584604 h 6066436"/>
              <a:gd name="connsiteX3358" fmla="*/ 2311351 w 2369469"/>
              <a:gd name="connsiteY3358" fmla="*/ 3623822 h 6066436"/>
              <a:gd name="connsiteX3359" fmla="*/ 2295757 w 2369469"/>
              <a:gd name="connsiteY3359" fmla="*/ 3691468 h 6066436"/>
              <a:gd name="connsiteX3360" fmla="*/ 2284307 w 2369469"/>
              <a:gd name="connsiteY3360" fmla="*/ 3747062 h 6066436"/>
              <a:gd name="connsiteX3361" fmla="*/ 2282333 w 2369469"/>
              <a:gd name="connsiteY3361" fmla="*/ 3760882 h 6066436"/>
              <a:gd name="connsiteX3362" fmla="*/ 2280236 w 2369469"/>
              <a:gd name="connsiteY3362" fmla="*/ 3780875 h 6066436"/>
              <a:gd name="connsiteX3363" fmla="*/ 2266773 w 2369469"/>
              <a:gd name="connsiteY3363" fmla="*/ 3819699 h 6066436"/>
              <a:gd name="connsiteX3364" fmla="*/ 2185997 w 2369469"/>
              <a:gd name="connsiteY3364" fmla="*/ 4089269 h 6066436"/>
              <a:gd name="connsiteX3365" fmla="*/ 2131570 w 2369469"/>
              <a:gd name="connsiteY3365" fmla="*/ 4223426 h 6066436"/>
              <a:gd name="connsiteX3366" fmla="*/ 2130579 w 2369469"/>
              <a:gd name="connsiteY3366" fmla="*/ 4226089 h 6066436"/>
              <a:gd name="connsiteX3367" fmla="*/ 2129646 w 2369469"/>
              <a:gd name="connsiteY3367" fmla="*/ 4228167 h 6066436"/>
              <a:gd name="connsiteX3368" fmla="*/ 2078919 w 2369469"/>
              <a:gd name="connsiteY3368" fmla="*/ 4353205 h 6066436"/>
              <a:gd name="connsiteX3369" fmla="*/ 1989460 w 2369469"/>
              <a:gd name="connsiteY3369" fmla="*/ 4525077 h 6066436"/>
              <a:gd name="connsiteX3370" fmla="*/ 1966520 w 2369469"/>
              <a:gd name="connsiteY3370" fmla="*/ 4570489 h 6066436"/>
              <a:gd name="connsiteX3371" fmla="*/ 1962155 w 2369469"/>
              <a:gd name="connsiteY3371" fmla="*/ 4577538 h 6066436"/>
              <a:gd name="connsiteX3372" fmla="*/ 1947735 w 2369469"/>
              <a:gd name="connsiteY3372" fmla="*/ 4605242 h 6066436"/>
              <a:gd name="connsiteX3373" fmla="*/ 1841778 w 2369469"/>
              <a:gd name="connsiteY3373" fmla="*/ 4771932 h 6066436"/>
              <a:gd name="connsiteX3374" fmla="*/ 1823438 w 2369469"/>
              <a:gd name="connsiteY3374" fmla="*/ 4801550 h 6066436"/>
              <a:gd name="connsiteX3375" fmla="*/ 1816993 w 2369469"/>
              <a:gd name="connsiteY3375" fmla="*/ 4810925 h 6066436"/>
              <a:gd name="connsiteX3376" fmla="*/ 1795886 w 2369469"/>
              <a:gd name="connsiteY3376" fmla="*/ 4844130 h 6066436"/>
              <a:gd name="connsiteX3377" fmla="*/ 1793903 w 2369469"/>
              <a:gd name="connsiteY3377" fmla="*/ 4844130 h 6066436"/>
              <a:gd name="connsiteX3378" fmla="*/ 1748296 w 2369469"/>
              <a:gd name="connsiteY3378" fmla="*/ 4901739 h 6066436"/>
              <a:gd name="connsiteX3379" fmla="*/ 1747041 w 2369469"/>
              <a:gd name="connsiteY3379" fmla="*/ 4903133 h 6066436"/>
              <a:gd name="connsiteX3380" fmla="*/ 1728258 w 2369469"/>
              <a:gd name="connsiteY3380" fmla="*/ 4926786 h 6066436"/>
              <a:gd name="connsiteX3381" fmla="*/ 1723649 w 2369469"/>
              <a:gd name="connsiteY3381" fmla="*/ 4929347 h 6066436"/>
              <a:gd name="connsiteX3382" fmla="*/ 1633080 w 2369469"/>
              <a:gd name="connsiteY3382" fmla="*/ 5039498 h 6066436"/>
              <a:gd name="connsiteX3383" fmla="*/ 1630142 w 2369469"/>
              <a:gd name="connsiteY3383" fmla="*/ 5043208 h 6066436"/>
              <a:gd name="connsiteX3384" fmla="*/ 1610449 w 2369469"/>
              <a:gd name="connsiteY3384" fmla="*/ 5071144 h 6066436"/>
              <a:gd name="connsiteX3385" fmla="*/ 1479910 w 2369469"/>
              <a:gd name="connsiteY3385" fmla="*/ 5219070 h 6066436"/>
              <a:gd name="connsiteX3386" fmla="*/ 1457720 w 2369469"/>
              <a:gd name="connsiteY3386" fmla="*/ 5239868 h 6066436"/>
              <a:gd name="connsiteX3387" fmla="*/ 1456810 w 2369469"/>
              <a:gd name="connsiteY3387" fmla="*/ 5240815 h 6066436"/>
              <a:gd name="connsiteX3388" fmla="*/ 1455141 w 2369469"/>
              <a:gd name="connsiteY3388" fmla="*/ 5242286 h 6066436"/>
              <a:gd name="connsiteX3389" fmla="*/ 1402723 w 2369469"/>
              <a:gd name="connsiteY3389" fmla="*/ 5291418 h 6066436"/>
              <a:gd name="connsiteX3390" fmla="*/ 1224809 w 2369469"/>
              <a:gd name="connsiteY3390" fmla="*/ 5432739 h 6066436"/>
              <a:gd name="connsiteX3391" fmla="*/ 1064414 w 2369469"/>
              <a:gd name="connsiteY3391" fmla="*/ 5579794 h 6066436"/>
              <a:gd name="connsiteX3392" fmla="*/ 1007596 w 2369469"/>
              <a:gd name="connsiteY3392" fmla="*/ 5613277 h 6066436"/>
              <a:gd name="connsiteX3393" fmla="*/ 1003722 w 2369469"/>
              <a:gd name="connsiteY3393" fmla="*/ 5615977 h 6066436"/>
              <a:gd name="connsiteX3394" fmla="*/ 998470 w 2369469"/>
              <a:gd name="connsiteY3394" fmla="*/ 5618656 h 6066436"/>
              <a:gd name="connsiteX3395" fmla="*/ 990931 w 2369469"/>
              <a:gd name="connsiteY3395" fmla="*/ 5623098 h 6066436"/>
              <a:gd name="connsiteX3396" fmla="*/ 983943 w 2369469"/>
              <a:gd name="connsiteY3396" fmla="*/ 5626596 h 6066436"/>
              <a:gd name="connsiteX3397" fmla="*/ 935810 w 2369469"/>
              <a:gd name="connsiteY3397" fmla="*/ 5659415 h 6066436"/>
              <a:gd name="connsiteX3398" fmla="*/ 993628 w 2369469"/>
              <a:gd name="connsiteY3398" fmla="*/ 5623013 h 6066436"/>
              <a:gd name="connsiteX3399" fmla="*/ 919665 w 2369469"/>
              <a:gd name="connsiteY3399" fmla="*/ 5674563 h 6066436"/>
              <a:gd name="connsiteX3400" fmla="*/ 866318 w 2369469"/>
              <a:gd name="connsiteY3400" fmla="*/ 5706797 h 6066436"/>
              <a:gd name="connsiteX3401" fmla="*/ 859121 w 2369469"/>
              <a:gd name="connsiteY3401" fmla="*/ 5711704 h 6066436"/>
              <a:gd name="connsiteX3402" fmla="*/ 851503 w 2369469"/>
              <a:gd name="connsiteY3402" fmla="*/ 5715749 h 6066436"/>
              <a:gd name="connsiteX3403" fmla="*/ 801199 w 2369469"/>
              <a:gd name="connsiteY3403" fmla="*/ 5746143 h 6066436"/>
              <a:gd name="connsiteX3404" fmla="*/ 541021 w 2369469"/>
              <a:gd name="connsiteY3404" fmla="*/ 5873571 h 6066436"/>
              <a:gd name="connsiteX3405" fmla="*/ 497647 w 2369469"/>
              <a:gd name="connsiteY3405" fmla="*/ 5889692 h 6066436"/>
              <a:gd name="connsiteX3406" fmla="*/ 443337 w 2369469"/>
              <a:gd name="connsiteY3406" fmla="*/ 5913647 h 6066436"/>
              <a:gd name="connsiteX3407" fmla="*/ 468578 w 2369469"/>
              <a:gd name="connsiteY3407" fmla="*/ 5900496 h 6066436"/>
              <a:gd name="connsiteX3408" fmla="*/ 433517 w 2369469"/>
              <a:gd name="connsiteY3408" fmla="*/ 5913527 h 6066436"/>
              <a:gd name="connsiteX3409" fmla="*/ 390738 w 2369469"/>
              <a:gd name="connsiteY3409" fmla="*/ 5931180 h 6066436"/>
              <a:gd name="connsiteX3410" fmla="*/ 411243 w 2369469"/>
              <a:gd name="connsiteY3410" fmla="*/ 5921806 h 6066436"/>
              <a:gd name="connsiteX3411" fmla="*/ 408962 w 2369469"/>
              <a:gd name="connsiteY3411" fmla="*/ 5922653 h 6066436"/>
              <a:gd name="connsiteX3412" fmla="*/ 388708 w 2369469"/>
              <a:gd name="connsiteY3412" fmla="*/ 5931861 h 6066436"/>
              <a:gd name="connsiteX3413" fmla="*/ 390738 w 2369469"/>
              <a:gd name="connsiteY3413" fmla="*/ 5931180 h 6066436"/>
              <a:gd name="connsiteX3414" fmla="*/ 388593 w 2369469"/>
              <a:gd name="connsiteY3414" fmla="*/ 5931914 h 6066436"/>
              <a:gd name="connsiteX3415" fmla="*/ 324519 w 2369469"/>
              <a:gd name="connsiteY3415" fmla="*/ 5961042 h 6066436"/>
              <a:gd name="connsiteX3416" fmla="*/ 5010 w 2369469"/>
              <a:gd name="connsiteY3416" fmla="*/ 6066436 h 6066436"/>
              <a:gd name="connsiteX3417" fmla="*/ 5010 w 2369469"/>
              <a:gd name="connsiteY3417" fmla="*/ 6063931 h 6066436"/>
              <a:gd name="connsiteX3418" fmla="*/ 315166 w 2369469"/>
              <a:gd name="connsiteY3418" fmla="*/ 5963233 h 6066436"/>
              <a:gd name="connsiteX3419" fmla="*/ 374516 w 2369469"/>
              <a:gd name="connsiteY3419" fmla="*/ 5936727 h 6066436"/>
              <a:gd name="connsiteX3420" fmla="*/ 353885 w 2369469"/>
              <a:gd name="connsiteY3420" fmla="*/ 5943782 h 6066436"/>
              <a:gd name="connsiteX3421" fmla="*/ 309530 w 2369469"/>
              <a:gd name="connsiteY3421" fmla="*/ 5961080 h 6066436"/>
              <a:gd name="connsiteX3422" fmla="*/ 290019 w 2369469"/>
              <a:gd name="connsiteY3422" fmla="*/ 5966861 h 6066436"/>
              <a:gd name="connsiteX3423" fmla="*/ 331772 w 2369469"/>
              <a:gd name="connsiteY3423" fmla="*/ 5951343 h 6066436"/>
              <a:gd name="connsiteX3424" fmla="*/ 262805 w 2369469"/>
              <a:gd name="connsiteY3424" fmla="*/ 5974925 h 6066436"/>
              <a:gd name="connsiteX3425" fmla="*/ 290019 w 2369469"/>
              <a:gd name="connsiteY3425" fmla="*/ 5966861 h 6066436"/>
              <a:gd name="connsiteX3426" fmla="*/ 282409 w 2369469"/>
              <a:gd name="connsiteY3426" fmla="*/ 5969690 h 6066436"/>
              <a:gd name="connsiteX3427" fmla="*/ 256377 w 2369469"/>
              <a:gd name="connsiteY3427" fmla="*/ 5977123 h 6066436"/>
              <a:gd name="connsiteX3428" fmla="*/ 172159 w 2369469"/>
              <a:gd name="connsiteY3428" fmla="*/ 6005920 h 6066436"/>
              <a:gd name="connsiteX3429" fmla="*/ 16241 w 2369469"/>
              <a:gd name="connsiteY3429" fmla="*/ 6047724 h 6066436"/>
              <a:gd name="connsiteX3430" fmla="*/ 5010 w 2369469"/>
              <a:gd name="connsiteY3430" fmla="*/ 6051405 h 6066436"/>
              <a:gd name="connsiteX3431" fmla="*/ 5010 w 2369469"/>
              <a:gd name="connsiteY3431" fmla="*/ 6050736 h 6066436"/>
              <a:gd name="connsiteX3432" fmla="*/ 2505 w 2369469"/>
              <a:gd name="connsiteY3432" fmla="*/ 6051407 h 6066436"/>
              <a:gd name="connsiteX3433" fmla="*/ 2505 w 2369469"/>
              <a:gd name="connsiteY3433" fmla="*/ 6048902 h 6066436"/>
              <a:gd name="connsiteX3434" fmla="*/ 5010 w 2369469"/>
              <a:gd name="connsiteY3434" fmla="*/ 6048220 h 6066436"/>
              <a:gd name="connsiteX3435" fmla="*/ 5010 w 2369469"/>
              <a:gd name="connsiteY3435" fmla="*/ 6046396 h 6066436"/>
              <a:gd name="connsiteX3436" fmla="*/ 470654 w 2369469"/>
              <a:gd name="connsiteY3436" fmla="*/ 5859717 h 6066436"/>
              <a:gd name="connsiteX3437" fmla="*/ 482346 w 2369469"/>
              <a:gd name="connsiteY3437" fmla="*/ 5852827 h 6066436"/>
              <a:gd name="connsiteX3438" fmla="*/ 411110 w 2369469"/>
              <a:gd name="connsiteY3438" fmla="*/ 5881626 h 6066436"/>
              <a:gd name="connsiteX3439" fmla="*/ 363616 w 2369469"/>
              <a:gd name="connsiteY3439" fmla="*/ 5902609 h 6066436"/>
              <a:gd name="connsiteX3440" fmla="*/ 328655 w 2369469"/>
              <a:gd name="connsiteY3440" fmla="*/ 5914962 h 6066436"/>
              <a:gd name="connsiteX3441" fmla="*/ 273605 w 2369469"/>
              <a:gd name="connsiteY3441" fmla="*/ 5937218 h 6066436"/>
              <a:gd name="connsiteX3442" fmla="*/ 30074 w 2369469"/>
              <a:gd name="connsiteY3442" fmla="*/ 6020488 h 6066436"/>
              <a:gd name="connsiteX3443" fmla="*/ 25047 w 2369469"/>
              <a:gd name="connsiteY3443" fmla="*/ 6023854 h 6066436"/>
              <a:gd name="connsiteX3444" fmla="*/ 18789 w 2369469"/>
              <a:gd name="connsiteY3444" fmla="*/ 6025245 h 6066436"/>
              <a:gd name="connsiteX3445" fmla="*/ 5010 w 2369469"/>
              <a:gd name="connsiteY3445" fmla="*/ 6031369 h 6066436"/>
              <a:gd name="connsiteX3446" fmla="*/ 5010 w 2369469"/>
              <a:gd name="connsiteY3446" fmla="*/ 6028865 h 6066436"/>
              <a:gd name="connsiteX3447" fmla="*/ 7018 w 2369469"/>
              <a:gd name="connsiteY3447" fmla="*/ 6027861 h 6066436"/>
              <a:gd name="connsiteX3448" fmla="*/ 2505 w 2369469"/>
              <a:gd name="connsiteY3448" fmla="*/ 6028864 h 6066436"/>
              <a:gd name="connsiteX3449" fmla="*/ 2505 w 2369469"/>
              <a:gd name="connsiteY3449" fmla="*/ 6026359 h 6066436"/>
              <a:gd name="connsiteX3450" fmla="*/ 17537 w 2369469"/>
              <a:gd name="connsiteY3450" fmla="*/ 6022601 h 6066436"/>
              <a:gd name="connsiteX3451" fmla="*/ 22543 w 2369469"/>
              <a:gd name="connsiteY3451" fmla="*/ 6020097 h 6066436"/>
              <a:gd name="connsiteX3452" fmla="*/ 22543 w 2369469"/>
              <a:gd name="connsiteY3452" fmla="*/ 6018844 h 6066436"/>
              <a:gd name="connsiteX3453" fmla="*/ 71004 w 2369469"/>
              <a:gd name="connsiteY3453" fmla="*/ 5986735 h 6066436"/>
              <a:gd name="connsiteX3454" fmla="*/ 5010 w 2369469"/>
              <a:gd name="connsiteY3454" fmla="*/ 6008825 h 6066436"/>
              <a:gd name="connsiteX3455" fmla="*/ 5010 w 2369469"/>
              <a:gd name="connsiteY3455" fmla="*/ 6007982 h 6066436"/>
              <a:gd name="connsiteX3456" fmla="*/ 2505 w 2369469"/>
              <a:gd name="connsiteY3456" fmla="*/ 6008826 h 6066436"/>
              <a:gd name="connsiteX3457" fmla="*/ 2505 w 2369469"/>
              <a:gd name="connsiteY3457" fmla="*/ 6006321 h 6066436"/>
              <a:gd name="connsiteX3458" fmla="*/ 81274 w 2369469"/>
              <a:gd name="connsiteY3458" fmla="*/ 5979930 h 6066436"/>
              <a:gd name="connsiteX3459" fmla="*/ 99211 w 2369469"/>
              <a:gd name="connsiteY3459" fmla="*/ 5968046 h 6066436"/>
              <a:gd name="connsiteX3460" fmla="*/ 144675 w 2369469"/>
              <a:gd name="connsiteY3460" fmla="*/ 5924466 h 6066436"/>
              <a:gd name="connsiteX3461" fmla="*/ 2505 w 2369469"/>
              <a:gd name="connsiteY3461" fmla="*/ 5993798 h 6066436"/>
              <a:gd name="connsiteX3462" fmla="*/ 2505 w 2369469"/>
              <a:gd name="connsiteY3462" fmla="*/ 5993797 h 6066436"/>
              <a:gd name="connsiteX3463" fmla="*/ 2505 w 2369469"/>
              <a:gd name="connsiteY3463" fmla="*/ 5991294 h 6066436"/>
              <a:gd name="connsiteX3464" fmla="*/ 2505 w 2369469"/>
              <a:gd name="connsiteY3464" fmla="*/ 5991293 h 6066436"/>
              <a:gd name="connsiteX3465" fmla="*/ 2556 w 2369469"/>
              <a:gd name="connsiteY3465" fmla="*/ 5991268 h 6066436"/>
              <a:gd name="connsiteX3466" fmla="*/ 159384 w 2369469"/>
              <a:gd name="connsiteY3466" fmla="*/ 5910367 h 6066436"/>
              <a:gd name="connsiteX3467" fmla="*/ 162495 w 2369469"/>
              <a:gd name="connsiteY3467" fmla="*/ 5907385 h 6066436"/>
              <a:gd name="connsiteX3468" fmla="*/ 210280 w 2369469"/>
              <a:gd name="connsiteY3468" fmla="*/ 5839210 h 6066436"/>
              <a:gd name="connsiteX3469" fmla="*/ 237551 w 2369469"/>
              <a:gd name="connsiteY3469" fmla="*/ 5772925 h 6066436"/>
              <a:gd name="connsiteX3470" fmla="*/ 135997 w 2369469"/>
              <a:gd name="connsiteY3470" fmla="*/ 5844547 h 6066436"/>
              <a:gd name="connsiteX3471" fmla="*/ 5010 w 2369469"/>
              <a:gd name="connsiteY3471" fmla="*/ 5938694 h 6066436"/>
              <a:gd name="connsiteX3472" fmla="*/ 5010 w 2369469"/>
              <a:gd name="connsiteY3472" fmla="*/ 5936928 h 6066436"/>
              <a:gd name="connsiteX3473" fmla="*/ 2505 w 2369469"/>
              <a:gd name="connsiteY3473" fmla="*/ 5938694 h 6066436"/>
              <a:gd name="connsiteX3474" fmla="*/ 2505 w 2369469"/>
              <a:gd name="connsiteY3474" fmla="*/ 5936189 h 6066436"/>
              <a:gd name="connsiteX3475" fmla="*/ 211275 w 2369469"/>
              <a:gd name="connsiteY3475" fmla="*/ 5788310 h 6066436"/>
              <a:gd name="connsiteX3476" fmla="*/ 136270 w 2369469"/>
              <a:gd name="connsiteY3476" fmla="*/ 5832977 h 6066436"/>
              <a:gd name="connsiteX3477" fmla="*/ 5010 w 2369469"/>
              <a:gd name="connsiteY3477" fmla="*/ 5913646 h 6066436"/>
              <a:gd name="connsiteX3478" fmla="*/ 5010 w 2369469"/>
              <a:gd name="connsiteY3478" fmla="*/ 5911142 h 6066436"/>
              <a:gd name="connsiteX3479" fmla="*/ 5010 w 2369469"/>
              <a:gd name="connsiteY3479" fmla="*/ 5908637 h 6066436"/>
              <a:gd name="connsiteX3480" fmla="*/ 229978 w 2369469"/>
              <a:gd name="connsiteY3480" fmla="*/ 5775062 h 6066436"/>
              <a:gd name="connsiteX3481" fmla="*/ 234988 w 2369469"/>
              <a:gd name="connsiteY3481" fmla="*/ 5771514 h 6066436"/>
              <a:gd name="connsiteX3482" fmla="*/ 5010 w 2369469"/>
              <a:gd name="connsiteY3482" fmla="*/ 5820971 h 6066436"/>
              <a:gd name="connsiteX3483" fmla="*/ 5010 w 2369469"/>
              <a:gd name="connsiteY3483" fmla="*/ 5818467 h 6066436"/>
              <a:gd name="connsiteX3484" fmla="*/ 27706 w 2369469"/>
              <a:gd name="connsiteY3484" fmla="*/ 5813503 h 6066436"/>
              <a:gd name="connsiteX3485" fmla="*/ 2505 w 2369469"/>
              <a:gd name="connsiteY3485" fmla="*/ 5818466 h 6066436"/>
              <a:gd name="connsiteX3486" fmla="*/ 2505 w 2369469"/>
              <a:gd name="connsiteY3486" fmla="*/ 5815962 h 6066436"/>
              <a:gd name="connsiteX3487" fmla="*/ 235444 w 2369469"/>
              <a:gd name="connsiteY3487" fmla="*/ 5765868 h 6066436"/>
              <a:gd name="connsiteX3488" fmla="*/ 2505 w 2369469"/>
              <a:gd name="connsiteY3488" fmla="*/ 5755848 h 6066436"/>
              <a:gd name="connsiteX3489" fmla="*/ 2505 w 2369469"/>
              <a:gd name="connsiteY3489" fmla="*/ 5753344 h 6066436"/>
              <a:gd name="connsiteX3490" fmla="*/ 240507 w 2369469"/>
              <a:gd name="connsiteY3490" fmla="*/ 5765741 h 6066436"/>
              <a:gd name="connsiteX3491" fmla="*/ 240507 w 2369469"/>
              <a:gd name="connsiteY3491" fmla="*/ 5765740 h 6066436"/>
              <a:gd name="connsiteX3492" fmla="*/ 2505 w 2369469"/>
              <a:gd name="connsiteY3492" fmla="*/ 5753344 h 6066436"/>
              <a:gd name="connsiteX3493" fmla="*/ 2505 w 2369469"/>
              <a:gd name="connsiteY3493" fmla="*/ 5750839 h 6066436"/>
              <a:gd name="connsiteX3494" fmla="*/ 121793 w 2369469"/>
              <a:gd name="connsiteY3494" fmla="*/ 5758040 h 6066436"/>
              <a:gd name="connsiteX3495" fmla="*/ 241532 w 2369469"/>
              <a:gd name="connsiteY3495" fmla="*/ 5763301 h 6066436"/>
              <a:gd name="connsiteX3496" fmla="*/ 270040 w 2369469"/>
              <a:gd name="connsiteY3496" fmla="*/ 5695423 h 6066436"/>
              <a:gd name="connsiteX3497" fmla="*/ 308080 w 2369469"/>
              <a:gd name="connsiteY3497" fmla="*/ 5450273 h 6066436"/>
              <a:gd name="connsiteX3498" fmla="*/ 305737 w 2369469"/>
              <a:gd name="connsiteY3498" fmla="*/ 5394020 h 6066436"/>
              <a:gd name="connsiteX3499" fmla="*/ 256355 w 2369469"/>
              <a:gd name="connsiteY3499" fmla="*/ 5422588 h 6066436"/>
              <a:gd name="connsiteX3500" fmla="*/ 155607 w 2369469"/>
              <a:gd name="connsiteY3500" fmla="*/ 5482834 h 6066436"/>
              <a:gd name="connsiteX3501" fmla="*/ 119916 w 2369469"/>
              <a:gd name="connsiteY3501" fmla="*/ 5502687 h 6066436"/>
              <a:gd name="connsiteX3502" fmla="*/ 5010 w 2369469"/>
              <a:gd name="connsiteY3502" fmla="*/ 5570500 h 6066436"/>
              <a:gd name="connsiteX3503" fmla="*/ 5010 w 2369469"/>
              <a:gd name="connsiteY3503" fmla="*/ 5567995 h 6066436"/>
              <a:gd name="connsiteX3504" fmla="*/ 67586 w 2369469"/>
              <a:gd name="connsiteY3504" fmla="*/ 5531794 h 6066436"/>
              <a:gd name="connsiteX3505" fmla="*/ 2505 w 2369469"/>
              <a:gd name="connsiteY3505" fmla="*/ 5567994 h 6066436"/>
              <a:gd name="connsiteX3506" fmla="*/ 2505 w 2369469"/>
              <a:gd name="connsiteY3506" fmla="*/ 5565490 h 6066436"/>
              <a:gd name="connsiteX3507" fmla="*/ 305692 w 2369469"/>
              <a:gd name="connsiteY3507" fmla="*/ 5392945 h 6066436"/>
              <a:gd name="connsiteX3508" fmla="*/ 305685 w 2369469"/>
              <a:gd name="connsiteY3508" fmla="*/ 5392766 h 6066436"/>
              <a:gd name="connsiteX3509" fmla="*/ 160303 w 2369469"/>
              <a:gd name="connsiteY3509" fmla="*/ 5398925 h 6066436"/>
              <a:gd name="connsiteX3510" fmla="*/ 5010 w 2369469"/>
              <a:gd name="connsiteY3510" fmla="*/ 5405187 h 6066436"/>
              <a:gd name="connsiteX3511" fmla="*/ 5010 w 2369469"/>
              <a:gd name="connsiteY3511" fmla="*/ 5402684 h 6066436"/>
              <a:gd name="connsiteX3512" fmla="*/ 5010 w 2369469"/>
              <a:gd name="connsiteY3512" fmla="*/ 5402683 h 6066436"/>
              <a:gd name="connsiteX3513" fmla="*/ 5010 w 2369469"/>
              <a:gd name="connsiteY3513" fmla="*/ 5400179 h 6066436"/>
              <a:gd name="connsiteX3514" fmla="*/ 310586 w 2369469"/>
              <a:gd name="connsiteY3514" fmla="*/ 5387656 h 6066436"/>
              <a:gd name="connsiteX3515" fmla="*/ 846596 w 2369469"/>
              <a:gd name="connsiteY3515" fmla="*/ 4839120 h 6066436"/>
              <a:gd name="connsiteX3516" fmla="*/ 5010 w 2369469"/>
              <a:gd name="connsiteY3516" fmla="*/ 5395170 h 6066436"/>
              <a:gd name="connsiteX3517" fmla="*/ 5010 w 2369469"/>
              <a:gd name="connsiteY3517" fmla="*/ 5392665 h 6066436"/>
              <a:gd name="connsiteX3518" fmla="*/ 107618 w 2369469"/>
              <a:gd name="connsiteY3518" fmla="*/ 5328884 h 6066436"/>
              <a:gd name="connsiteX3519" fmla="*/ 2505 w 2369469"/>
              <a:gd name="connsiteY3519" fmla="*/ 5392665 h 6066436"/>
              <a:gd name="connsiteX3520" fmla="*/ 2505 w 2369469"/>
              <a:gd name="connsiteY3520" fmla="*/ 5390160 h 6066436"/>
              <a:gd name="connsiteX3521" fmla="*/ 628765 w 2369469"/>
              <a:gd name="connsiteY3521" fmla="*/ 4989326 h 6066436"/>
              <a:gd name="connsiteX3522" fmla="*/ 852950 w 2369469"/>
              <a:gd name="connsiteY3522" fmla="*/ 4832419 h 6066436"/>
              <a:gd name="connsiteX3523" fmla="*/ 784917 w 2369469"/>
              <a:gd name="connsiteY3523" fmla="*/ 4733155 h 6066436"/>
              <a:gd name="connsiteX3524" fmla="*/ 666823 w 2369469"/>
              <a:gd name="connsiteY3524" fmla="*/ 4585825 h 6066436"/>
              <a:gd name="connsiteX3525" fmla="*/ 594464 w 2369469"/>
              <a:gd name="connsiteY3525" fmla="*/ 4504023 h 6066436"/>
              <a:gd name="connsiteX3526" fmla="*/ 495212 w 2369469"/>
              <a:gd name="connsiteY3526" fmla="*/ 4396730 h 6066436"/>
              <a:gd name="connsiteX3527" fmla="*/ 463536 w 2369469"/>
              <a:gd name="connsiteY3527" fmla="*/ 4364884 h 6066436"/>
              <a:gd name="connsiteX3528" fmla="*/ 317958 w 2369469"/>
              <a:gd name="connsiteY3528" fmla="*/ 4222031 h 6066436"/>
              <a:gd name="connsiteX3529" fmla="*/ 145147 w 2369469"/>
              <a:gd name="connsiteY3529" fmla="*/ 4062349 h 6066436"/>
              <a:gd name="connsiteX3530" fmla="*/ 135334 w 2369469"/>
              <a:gd name="connsiteY3530" fmla="*/ 4425293 h 6066436"/>
              <a:gd name="connsiteX3531" fmla="*/ 121280 w 2369469"/>
              <a:gd name="connsiteY3531" fmla="*/ 4603415 h 6066436"/>
              <a:gd name="connsiteX3532" fmla="*/ 115653 w 2369469"/>
              <a:gd name="connsiteY3532" fmla="*/ 4682095 h 6066436"/>
              <a:gd name="connsiteX3533" fmla="*/ 113908 w 2369469"/>
              <a:gd name="connsiteY3533" fmla="*/ 4696842 h 6066436"/>
              <a:gd name="connsiteX3534" fmla="*/ 108956 w 2369469"/>
              <a:gd name="connsiteY3534" fmla="*/ 4759596 h 6066436"/>
              <a:gd name="connsiteX3535" fmla="*/ 94472 w 2369469"/>
              <a:gd name="connsiteY3535" fmla="*/ 4861093 h 6066436"/>
              <a:gd name="connsiteX3536" fmla="*/ 87612 w 2369469"/>
              <a:gd name="connsiteY3536" fmla="*/ 4919061 h 6066436"/>
              <a:gd name="connsiteX3537" fmla="*/ 79241 w 2369469"/>
              <a:gd name="connsiteY3537" fmla="*/ 4967815 h 6066436"/>
              <a:gd name="connsiteX3538" fmla="*/ 65672 w 2369469"/>
              <a:gd name="connsiteY3538" fmla="*/ 5062902 h 6066436"/>
              <a:gd name="connsiteX3539" fmla="*/ 53291 w 2369469"/>
              <a:gd name="connsiteY3539" fmla="*/ 5118957 h 6066436"/>
              <a:gd name="connsiteX3540" fmla="*/ 49863 w 2369469"/>
              <a:gd name="connsiteY3540" fmla="*/ 5138922 h 6066436"/>
              <a:gd name="connsiteX3541" fmla="*/ 30334 w 2369469"/>
              <a:gd name="connsiteY3541" fmla="*/ 5222902 h 6066436"/>
              <a:gd name="connsiteX3542" fmla="*/ 5010 w 2369469"/>
              <a:gd name="connsiteY3542" fmla="*/ 5337561 h 6066436"/>
              <a:gd name="connsiteX3543" fmla="*/ 5010 w 2369469"/>
              <a:gd name="connsiteY3543" fmla="*/ 5331798 h 6066436"/>
              <a:gd name="connsiteX3544" fmla="*/ 2505 w 2369469"/>
              <a:gd name="connsiteY3544" fmla="*/ 5342570 h 6066436"/>
              <a:gd name="connsiteX3545" fmla="*/ 2505 w 2369469"/>
              <a:gd name="connsiteY3545" fmla="*/ 5335055 h 6066436"/>
              <a:gd name="connsiteX3546" fmla="*/ 140265 w 2369469"/>
              <a:gd name="connsiteY3546" fmla="*/ 4062656 h 6066436"/>
              <a:gd name="connsiteX3547" fmla="*/ 2505 w 2369469"/>
              <a:gd name="connsiteY3547" fmla="*/ 4112751 h 6066436"/>
              <a:gd name="connsiteX3548" fmla="*/ 2505 w 2369469"/>
              <a:gd name="connsiteY3548" fmla="*/ 4110248 h 6066436"/>
              <a:gd name="connsiteX3549" fmla="*/ 2505 w 2369469"/>
              <a:gd name="connsiteY3549" fmla="*/ 4110246 h 6066436"/>
              <a:gd name="connsiteX3550" fmla="*/ 2505 w 2369469"/>
              <a:gd name="connsiteY3550" fmla="*/ 4107743 h 6066436"/>
              <a:gd name="connsiteX3551" fmla="*/ 135702 w 2369469"/>
              <a:gd name="connsiteY3551" fmla="*/ 4058409 h 6066436"/>
              <a:gd name="connsiteX3552" fmla="*/ 2592 w 2369469"/>
              <a:gd name="connsiteY3552" fmla="*/ 4007585 h 6066436"/>
              <a:gd name="connsiteX3553" fmla="*/ 2505 w 2369469"/>
              <a:gd name="connsiteY3553" fmla="*/ 4007553 h 6066436"/>
              <a:gd name="connsiteX3554" fmla="*/ 2505 w 2369469"/>
              <a:gd name="connsiteY3554" fmla="*/ 4007552 h 6066436"/>
              <a:gd name="connsiteX3555" fmla="*/ 2505 w 2369469"/>
              <a:gd name="connsiteY3555" fmla="*/ 4005048 h 6066436"/>
              <a:gd name="connsiteX3556" fmla="*/ 140105 w 2369469"/>
              <a:gd name="connsiteY3556" fmla="*/ 4056648 h 6066436"/>
              <a:gd name="connsiteX3557" fmla="*/ 139104 w 2369469"/>
              <a:gd name="connsiteY3557" fmla="*/ 4034695 h 6066436"/>
              <a:gd name="connsiteX3558" fmla="*/ 140217 w 2369469"/>
              <a:gd name="connsiteY3558" fmla="*/ 4056690 h 6066436"/>
              <a:gd name="connsiteX3559" fmla="*/ 142631 w 2369469"/>
              <a:gd name="connsiteY3559" fmla="*/ 4057595 h 6066436"/>
              <a:gd name="connsiteX3560" fmla="*/ 126687 w 2369469"/>
              <a:gd name="connsiteY3560" fmla="*/ 3762527 h 6066436"/>
              <a:gd name="connsiteX3561" fmla="*/ 139104 w 2369469"/>
              <a:gd name="connsiteY3561" fmla="*/ 4034695 h 6066436"/>
              <a:gd name="connsiteX3562" fmla="*/ 125276 w 2369469"/>
              <a:gd name="connsiteY3562" fmla="*/ 3761424 h 6066436"/>
              <a:gd name="connsiteX3563" fmla="*/ 82172 w 2369469"/>
              <a:gd name="connsiteY3563" fmla="*/ 3294856 h 6066436"/>
              <a:gd name="connsiteX3564" fmla="*/ 15363 w 2369469"/>
              <a:gd name="connsiteY3564" fmla="*/ 2797748 h 6066436"/>
              <a:gd name="connsiteX3565" fmla="*/ 15028 w 2369469"/>
              <a:gd name="connsiteY3565" fmla="*/ 2797776 h 6066436"/>
              <a:gd name="connsiteX3566" fmla="*/ 15318 w 2369469"/>
              <a:gd name="connsiteY3566" fmla="*/ 2797415 h 6066436"/>
              <a:gd name="connsiteX3567" fmla="*/ 15044 w 2369469"/>
              <a:gd name="connsiteY3567" fmla="*/ 2795377 h 6066436"/>
              <a:gd name="connsiteX3568" fmla="*/ 15028 w 2369469"/>
              <a:gd name="connsiteY3568" fmla="*/ 2795270 h 6066436"/>
              <a:gd name="connsiteX3569" fmla="*/ 15028 w 2369469"/>
              <a:gd name="connsiteY3569" fmla="*/ 2795270 h 6066436"/>
              <a:gd name="connsiteX3570" fmla="*/ 15029 w 2369469"/>
              <a:gd name="connsiteY3570" fmla="*/ 2795270 h 6066436"/>
              <a:gd name="connsiteX3571" fmla="*/ 15028 w 2369469"/>
              <a:gd name="connsiteY3571" fmla="*/ 2795268 h 6066436"/>
              <a:gd name="connsiteX3572" fmla="*/ 17176 w 2369469"/>
              <a:gd name="connsiteY3572" fmla="*/ 2795099 h 6066436"/>
              <a:gd name="connsiteX3573" fmla="*/ 17225 w 2369469"/>
              <a:gd name="connsiteY3573" fmla="*/ 2795037 h 6066436"/>
              <a:gd name="connsiteX3574" fmla="*/ 7514 w 2369469"/>
              <a:gd name="connsiteY3574" fmla="*/ 2787755 h 6066436"/>
              <a:gd name="connsiteX3575" fmla="*/ 7514 w 2369469"/>
              <a:gd name="connsiteY3575" fmla="*/ 2785251 h 6066436"/>
              <a:gd name="connsiteX3576" fmla="*/ 17260 w 2369469"/>
              <a:gd name="connsiteY3576" fmla="*/ 2794995 h 6066436"/>
              <a:gd name="connsiteX3577" fmla="*/ 147544 w 2369469"/>
              <a:gd name="connsiteY3577" fmla="*/ 2632660 h 6066436"/>
              <a:gd name="connsiteX3578" fmla="*/ 267379 w 2369469"/>
              <a:gd name="connsiteY3578" fmla="*/ 2474351 h 6066436"/>
              <a:gd name="connsiteX3579" fmla="*/ 321511 w 2369469"/>
              <a:gd name="connsiteY3579" fmla="*/ 2397325 h 6066436"/>
              <a:gd name="connsiteX3580" fmla="*/ 375396 w 2369469"/>
              <a:gd name="connsiteY3580" fmla="*/ 2320114 h 6066436"/>
              <a:gd name="connsiteX3581" fmla="*/ 470888 w 2369469"/>
              <a:gd name="connsiteY3581" fmla="*/ 2171594 h 6066436"/>
              <a:gd name="connsiteX3582" fmla="*/ 240767 w 2369469"/>
              <a:gd name="connsiteY3582" fmla="*/ 2188500 h 6066436"/>
              <a:gd name="connsiteX3583" fmla="*/ 134616 w 2369469"/>
              <a:gd name="connsiteY3583" fmla="*/ 2194420 h 6066436"/>
              <a:gd name="connsiteX3584" fmla="*/ 2505 w 2369469"/>
              <a:gd name="connsiteY3584" fmla="*/ 2204155 h 6066436"/>
              <a:gd name="connsiteX3585" fmla="*/ 2505 w 2369469"/>
              <a:gd name="connsiteY3585" fmla="*/ 2201650 h 6066436"/>
              <a:gd name="connsiteX3586" fmla="*/ 5010 w 2369469"/>
              <a:gd name="connsiteY3586" fmla="*/ 2201509 h 6066436"/>
              <a:gd name="connsiteX3587" fmla="*/ 5010 w 2369469"/>
              <a:gd name="connsiteY3587" fmla="*/ 2199144 h 6066436"/>
              <a:gd name="connsiteX3588" fmla="*/ 242020 w 2369469"/>
              <a:gd name="connsiteY3588" fmla="*/ 2185996 h 6066436"/>
              <a:gd name="connsiteX3589" fmla="*/ 410381 w 2369469"/>
              <a:gd name="connsiteY3589" fmla="*/ 2173693 h 6066436"/>
              <a:gd name="connsiteX3590" fmla="*/ 462113 w 2369469"/>
              <a:gd name="connsiteY3590" fmla="*/ 2169757 h 6066436"/>
              <a:gd name="connsiteX3591" fmla="*/ 462391 w 2369469"/>
              <a:gd name="connsiteY3591" fmla="*/ 2169892 h 6066436"/>
              <a:gd name="connsiteX3592" fmla="*/ 464823 w 2369469"/>
              <a:gd name="connsiteY3592" fmla="*/ 2169714 h 6066436"/>
              <a:gd name="connsiteX3593" fmla="*/ 464735 w 2369469"/>
              <a:gd name="connsiteY3593" fmla="*/ 2169558 h 6066436"/>
              <a:gd name="connsiteX3594" fmla="*/ 462113 w 2369469"/>
              <a:gd name="connsiteY3594" fmla="*/ 2169757 h 6066436"/>
              <a:gd name="connsiteX3595" fmla="*/ 237949 w 2369469"/>
              <a:gd name="connsiteY3595" fmla="*/ 2060447 h 6066436"/>
              <a:gd name="connsiteX3596" fmla="*/ 2505 w 2369469"/>
              <a:gd name="connsiteY3596" fmla="*/ 1943663 h 6066436"/>
              <a:gd name="connsiteX3597" fmla="*/ 2505 w 2369469"/>
              <a:gd name="connsiteY3597" fmla="*/ 1941159 h 6066436"/>
              <a:gd name="connsiteX3598" fmla="*/ 108162 w 2369469"/>
              <a:gd name="connsiteY3598" fmla="*/ 1992596 h 6066436"/>
              <a:gd name="connsiteX3599" fmla="*/ 5010 w 2369469"/>
              <a:gd name="connsiteY3599" fmla="*/ 1941158 h 6066436"/>
              <a:gd name="connsiteX3600" fmla="*/ 5010 w 2369469"/>
              <a:gd name="connsiteY3600" fmla="*/ 1938653 h 6066436"/>
              <a:gd name="connsiteX3601" fmla="*/ 242646 w 2369469"/>
              <a:gd name="connsiteY3601" fmla="*/ 2055436 h 6066436"/>
              <a:gd name="connsiteX3602" fmla="*/ 460108 w 2369469"/>
              <a:gd name="connsiteY3602" fmla="*/ 2161333 h 6066436"/>
              <a:gd name="connsiteX3603" fmla="*/ 233879 w 2369469"/>
              <a:gd name="connsiteY3603" fmla="*/ 1759252 h 6066436"/>
              <a:gd name="connsiteX3604" fmla="*/ 0 w 2369469"/>
              <a:gd name="connsiteY3604" fmla="*/ 1367577 h 6066436"/>
              <a:gd name="connsiteX3605" fmla="*/ 0 w 2369469"/>
              <a:gd name="connsiteY3605" fmla="*/ 1362568 h 6066436"/>
              <a:gd name="connsiteX3606" fmla="*/ 235131 w 2369469"/>
              <a:gd name="connsiteY3606" fmla="*/ 1754242 h 6066436"/>
              <a:gd name="connsiteX3607" fmla="*/ 467432 w 2369469"/>
              <a:gd name="connsiteY3607" fmla="*/ 2164900 h 6066436"/>
              <a:gd name="connsiteX3608" fmla="*/ 468892 w 2369469"/>
              <a:gd name="connsiteY3608" fmla="*/ 2165611 h 6066436"/>
              <a:gd name="connsiteX3609" fmla="*/ 469582 w 2369469"/>
              <a:gd name="connsiteY3609" fmla="*/ 2164290 h 6066436"/>
              <a:gd name="connsiteX3610" fmla="*/ 237949 w 2369469"/>
              <a:gd name="connsiteY3610" fmla="*/ 1757687 h 6066436"/>
              <a:gd name="connsiteX3611" fmla="*/ 5010 w 2369469"/>
              <a:gd name="connsiteY3611" fmla="*/ 1367577 h 6066436"/>
              <a:gd name="connsiteX3612" fmla="*/ 5010 w 2369469"/>
              <a:gd name="connsiteY3612" fmla="*/ 1362568 h 6066436"/>
              <a:gd name="connsiteX3613" fmla="*/ 239202 w 2369469"/>
              <a:gd name="connsiteY3613" fmla="*/ 1754555 h 6066436"/>
              <a:gd name="connsiteX3614" fmla="*/ 470111 w 2369469"/>
              <a:gd name="connsiteY3614" fmla="*/ 2163278 h 6066436"/>
              <a:gd name="connsiteX3615" fmla="*/ 536554 w 2369469"/>
              <a:gd name="connsiteY3615" fmla="*/ 2036111 h 6066436"/>
              <a:gd name="connsiteX3616" fmla="*/ 535713 w 2369469"/>
              <a:gd name="connsiteY3616" fmla="*/ 2037932 h 6066436"/>
              <a:gd name="connsiteX3617" fmla="*/ 470169 w 2369469"/>
              <a:gd name="connsiteY3617" fmla="*/ 2163381 h 6066436"/>
              <a:gd name="connsiteX3618" fmla="*/ 472015 w 2369469"/>
              <a:gd name="connsiteY3618" fmla="*/ 2166648 h 6066436"/>
              <a:gd name="connsiteX3619" fmla="*/ 472161 w 2369469"/>
              <a:gd name="connsiteY3619" fmla="*/ 2166656 h 6066436"/>
              <a:gd name="connsiteX3620" fmla="*/ 540722 w 2369469"/>
              <a:gd name="connsiteY3620" fmla="*/ 2035436 h 6066436"/>
              <a:gd name="connsiteX3621" fmla="*/ 773960 w 2369469"/>
              <a:gd name="connsiteY3621" fmla="*/ 1169710 h 6066436"/>
              <a:gd name="connsiteX3622" fmla="*/ 767968 w 2369469"/>
              <a:gd name="connsiteY3622" fmla="*/ 1060864 h 6066436"/>
              <a:gd name="connsiteX3623" fmla="*/ 768411 w 2369469"/>
              <a:gd name="connsiteY3623" fmla="*/ 1109868 h 6066436"/>
              <a:gd name="connsiteX3624" fmla="*/ 764255 w 2369469"/>
              <a:gd name="connsiteY3624" fmla="*/ 1031631 h 6066436"/>
              <a:gd name="connsiteX3625" fmla="*/ 747701 w 2369469"/>
              <a:gd name="connsiteY3625" fmla="*/ 925940 h 6066436"/>
              <a:gd name="connsiteX3626" fmla="*/ 743903 w 2369469"/>
              <a:gd name="connsiteY3626" fmla="*/ 904207 h 6066436"/>
              <a:gd name="connsiteX3627" fmla="*/ 743943 w 2369469"/>
              <a:gd name="connsiteY3627" fmla="*/ 904207 h 6066436"/>
              <a:gd name="connsiteX3628" fmla="*/ 741474 w 2369469"/>
              <a:gd name="connsiteY3628" fmla="*/ 901777 h 6066436"/>
              <a:gd name="connsiteX3629" fmla="*/ 738693 w 2369469"/>
              <a:gd name="connsiteY3629" fmla="*/ 901867 h 6066436"/>
              <a:gd name="connsiteX3630" fmla="*/ 733824 w 2369469"/>
              <a:gd name="connsiteY3630" fmla="*/ 902024 h 6066436"/>
              <a:gd name="connsiteX3631" fmla="*/ 731291 w 2369469"/>
              <a:gd name="connsiteY3631" fmla="*/ 902106 h 6066436"/>
              <a:gd name="connsiteX3632" fmla="*/ 412377 w 2369469"/>
              <a:gd name="connsiteY3632" fmla="*/ 912412 h 6066436"/>
              <a:gd name="connsiteX3633" fmla="*/ 413201 w 2369469"/>
              <a:gd name="connsiteY3633" fmla="*/ 912394 h 6066436"/>
              <a:gd name="connsiteX3634" fmla="*/ 385728 w 2369469"/>
              <a:gd name="connsiteY3634" fmla="*/ 913283 h 6066436"/>
              <a:gd name="connsiteX3635" fmla="*/ 385443 w 2369469"/>
              <a:gd name="connsiteY3635" fmla="*/ 913282 h 6066436"/>
              <a:gd name="connsiteX3636" fmla="*/ 385415 w 2369469"/>
              <a:gd name="connsiteY3636" fmla="*/ 913283 h 6066436"/>
              <a:gd name="connsiteX3637" fmla="*/ 2505 w 2369469"/>
              <a:gd name="connsiteY3637" fmla="*/ 911717 h 6066436"/>
              <a:gd name="connsiteX3638" fmla="*/ 2505 w 2369469"/>
              <a:gd name="connsiteY3638" fmla="*/ 909212 h 6066436"/>
              <a:gd name="connsiteX3639" fmla="*/ 5010 w 2369469"/>
              <a:gd name="connsiteY3639" fmla="*/ 909237 h 6066436"/>
              <a:gd name="connsiteX3640" fmla="*/ 5010 w 2369469"/>
              <a:gd name="connsiteY3640" fmla="*/ 909213 h 6066436"/>
              <a:gd name="connsiteX3641" fmla="*/ 379595 w 2369469"/>
              <a:gd name="connsiteY3641" fmla="*/ 912912 h 6066436"/>
              <a:gd name="connsiteX3642" fmla="*/ 385415 w 2369469"/>
              <a:gd name="connsiteY3642" fmla="*/ 912970 h 6066436"/>
              <a:gd name="connsiteX3643" fmla="*/ 734590 w 2369469"/>
              <a:gd name="connsiteY3643" fmla="*/ 901991 h 6066436"/>
              <a:gd name="connsiteX3644" fmla="*/ 741398 w 2369469"/>
              <a:gd name="connsiteY3644" fmla="*/ 901698 h 6066436"/>
              <a:gd name="connsiteX3645" fmla="*/ 741398 w 2369469"/>
              <a:gd name="connsiteY3645" fmla="*/ 901698 h 6066436"/>
              <a:gd name="connsiteX3646" fmla="*/ 362559 w 2369469"/>
              <a:gd name="connsiteY3646" fmla="*/ 667507 h 6066436"/>
              <a:gd name="connsiteX3647" fmla="*/ 179244 w 2369469"/>
              <a:gd name="connsiteY3647" fmla="*/ 558630 h 6066436"/>
              <a:gd name="connsiteX3648" fmla="*/ 35605 w 2369469"/>
              <a:gd name="connsiteY3648" fmla="*/ 475105 h 6066436"/>
              <a:gd name="connsiteX3649" fmla="*/ 2505 w 2369469"/>
              <a:gd name="connsiteY3649" fmla="*/ 455862 h 6066436"/>
              <a:gd name="connsiteX3650" fmla="*/ 2505 w 2369469"/>
              <a:gd name="connsiteY3650" fmla="*/ 455858 h 6066436"/>
              <a:gd name="connsiteX3651" fmla="*/ 2505 w 2369469"/>
              <a:gd name="connsiteY3651" fmla="*/ 453357 h 6066436"/>
              <a:gd name="connsiteX3652" fmla="*/ 2505 w 2369469"/>
              <a:gd name="connsiteY3652" fmla="*/ 453353 h 6066436"/>
              <a:gd name="connsiteX3653" fmla="*/ 362872 w 2369469"/>
              <a:gd name="connsiteY3653" fmla="*/ 666255 h 6066436"/>
              <a:gd name="connsiteX3654" fmla="*/ 729553 w 2369469"/>
              <a:gd name="connsiteY3654" fmla="*/ 892831 h 6066436"/>
              <a:gd name="connsiteX3655" fmla="*/ 374770 w 2369469"/>
              <a:gd name="connsiteY3655" fmla="*/ 576402 h 6066436"/>
              <a:gd name="connsiteX3656" fmla="*/ 2505 w 2369469"/>
              <a:gd name="connsiteY3656" fmla="*/ 310588 h 6066436"/>
              <a:gd name="connsiteX3657" fmla="*/ 2505 w 2369469"/>
              <a:gd name="connsiteY3657" fmla="*/ 308083 h 6066436"/>
              <a:gd name="connsiteX3658" fmla="*/ 2505 w 2369469"/>
              <a:gd name="connsiteY3658" fmla="*/ 305578 h 6066436"/>
              <a:gd name="connsiteX3659" fmla="*/ 733884 w 2369469"/>
              <a:gd name="connsiteY3659" fmla="*/ 891683 h 6066436"/>
              <a:gd name="connsiteX3660" fmla="*/ 2505 w 2369469"/>
              <a:gd name="connsiteY3660" fmla="*/ 225427 h 6066436"/>
              <a:gd name="connsiteX3661" fmla="*/ 2505 w 2369469"/>
              <a:gd name="connsiteY3661" fmla="*/ 222922 h 6066436"/>
              <a:gd name="connsiteX3662" fmla="*/ 2551 w 2369469"/>
              <a:gd name="connsiteY3662" fmla="*/ 222951 h 6066436"/>
              <a:gd name="connsiteX3663" fmla="*/ 2505 w 2369469"/>
              <a:gd name="connsiteY3663" fmla="*/ 222921 h 6066436"/>
              <a:gd name="connsiteX3664" fmla="*/ 2505 w 2369469"/>
              <a:gd name="connsiteY3664" fmla="*/ 220416 h 6066436"/>
              <a:gd name="connsiteX3665" fmla="*/ 87641 w 2369469"/>
              <a:gd name="connsiteY3665" fmla="*/ 276311 h 6066436"/>
              <a:gd name="connsiteX3666" fmla="*/ 158641 w 2369469"/>
              <a:gd name="connsiteY3666" fmla="*/ 320836 h 6066436"/>
              <a:gd name="connsiteX3667" fmla="*/ 179974 w 2369469"/>
              <a:gd name="connsiteY3667" fmla="*/ 336931 h 6066436"/>
              <a:gd name="connsiteX3668" fmla="*/ 207384 w 2369469"/>
              <a:gd name="connsiteY3668" fmla="*/ 354927 h 6066436"/>
              <a:gd name="connsiteX3669" fmla="*/ 247031 w 2369469"/>
              <a:gd name="connsiteY3669" fmla="*/ 387527 h 6066436"/>
              <a:gd name="connsiteX3670" fmla="*/ 307974 w 2369469"/>
              <a:gd name="connsiteY3670" fmla="*/ 433509 h 6066436"/>
              <a:gd name="connsiteX3671" fmla="*/ 366611 w 2369469"/>
              <a:gd name="connsiteY3671" fmla="*/ 485852 h 6066436"/>
              <a:gd name="connsiteX3672" fmla="*/ 399817 w 2369469"/>
              <a:gd name="connsiteY3672" fmla="*/ 513156 h 6066436"/>
              <a:gd name="connsiteX3673" fmla="*/ 419136 w 2369469"/>
              <a:gd name="connsiteY3673" fmla="*/ 532738 h 6066436"/>
              <a:gd name="connsiteX3674" fmla="*/ 449514 w 2369469"/>
              <a:gd name="connsiteY3674" fmla="*/ 559855 h 6066436"/>
              <a:gd name="connsiteX3675" fmla="*/ 561464 w 2369469"/>
              <a:gd name="connsiteY3675" fmla="*/ 677008 h 6066436"/>
              <a:gd name="connsiteX3676" fmla="*/ 577691 w 2369469"/>
              <a:gd name="connsiteY3676" fmla="*/ 693456 h 6066436"/>
              <a:gd name="connsiteX3677" fmla="*/ 580372 w 2369469"/>
              <a:gd name="connsiteY3677" fmla="*/ 696795 h 6066436"/>
              <a:gd name="connsiteX3678" fmla="*/ 582270 w 2369469"/>
              <a:gd name="connsiteY3678" fmla="*/ 698781 h 6066436"/>
              <a:gd name="connsiteX3679" fmla="*/ 619108 w 2369469"/>
              <a:gd name="connsiteY3679" fmla="*/ 745029 h 6066436"/>
              <a:gd name="connsiteX3680" fmla="*/ 737567 w 2369469"/>
              <a:gd name="connsiteY3680" fmla="*/ 892535 h 6066436"/>
              <a:gd name="connsiteX3681" fmla="*/ 698303 w 2369469"/>
              <a:gd name="connsiteY3681" fmla="*/ 798621 h 6066436"/>
              <a:gd name="connsiteX3682" fmla="*/ 694781 w 2369469"/>
              <a:gd name="connsiteY3682" fmla="*/ 790329 h 6066436"/>
              <a:gd name="connsiteX3683" fmla="*/ 647087 w 2369469"/>
              <a:gd name="connsiteY3683" fmla="*/ 702338 h 6066436"/>
              <a:gd name="connsiteX3684" fmla="*/ 633461 w 2369469"/>
              <a:gd name="connsiteY3684" fmla="*/ 678534 h 6066436"/>
              <a:gd name="connsiteX3685" fmla="*/ 592261 w 2369469"/>
              <a:gd name="connsiteY3685" fmla="*/ 617470 h 6066436"/>
              <a:gd name="connsiteX3686" fmla="*/ 568464 w 2369469"/>
              <a:gd name="connsiteY3686" fmla="*/ 582552 h 6066436"/>
              <a:gd name="connsiteX3687" fmla="*/ 570198 w 2369469"/>
              <a:gd name="connsiteY3687" fmla="*/ 584769 h 6066436"/>
              <a:gd name="connsiteX3688" fmla="*/ 568455 w 2369469"/>
              <a:gd name="connsiteY3688" fmla="*/ 582187 h 6066436"/>
              <a:gd name="connsiteX3689" fmla="*/ 567039 w 2369469"/>
              <a:gd name="connsiteY3689" fmla="*/ 580462 h 6066436"/>
              <a:gd name="connsiteX3690" fmla="*/ 568464 w 2369469"/>
              <a:gd name="connsiteY3690" fmla="*/ 582552 h 6066436"/>
              <a:gd name="connsiteX3691" fmla="*/ 562604 w 2369469"/>
              <a:gd name="connsiteY3691" fmla="*/ 575060 h 6066436"/>
              <a:gd name="connsiteX3692" fmla="*/ 540016 w 2369469"/>
              <a:gd name="connsiteY3692" fmla="*/ 547547 h 6066436"/>
              <a:gd name="connsiteX3693" fmla="*/ 487795 w 2369469"/>
              <a:gd name="connsiteY3693" fmla="*/ 484351 h 6066436"/>
              <a:gd name="connsiteX3694" fmla="*/ 442865 w 2369469"/>
              <a:gd name="connsiteY3694" fmla="*/ 438977 h 6066436"/>
              <a:gd name="connsiteX3695" fmla="*/ 354922 w 2369469"/>
              <a:gd name="connsiteY3695" fmla="*/ 357668 h 6066436"/>
              <a:gd name="connsiteX3696" fmla="*/ 385752 w 2369469"/>
              <a:gd name="connsiteY3696" fmla="*/ 383678 h 6066436"/>
              <a:gd name="connsiteX3697" fmla="*/ 354256 w 2369469"/>
              <a:gd name="connsiteY3697" fmla="*/ 357052 h 6066436"/>
              <a:gd name="connsiteX3698" fmla="*/ 354922 w 2369469"/>
              <a:gd name="connsiteY3698" fmla="*/ 357668 h 6066436"/>
              <a:gd name="connsiteX3699" fmla="*/ 304710 w 2369469"/>
              <a:gd name="connsiteY3699" fmla="*/ 315304 h 6066436"/>
              <a:gd name="connsiteX3700" fmla="*/ 354878 w 2369469"/>
              <a:gd name="connsiteY3700" fmla="*/ 352031 h 6066436"/>
              <a:gd name="connsiteX3701" fmla="*/ 490926 w 2369469"/>
              <a:gd name="connsiteY3701" fmla="*/ 483412 h 6066436"/>
              <a:gd name="connsiteX3702" fmla="*/ 490935 w 2369469"/>
              <a:gd name="connsiteY3702" fmla="*/ 483423 h 6066436"/>
              <a:gd name="connsiteX3703" fmla="*/ 570255 w 2369469"/>
              <a:gd name="connsiteY3703" fmla="*/ 580079 h 6066436"/>
              <a:gd name="connsiteX3704" fmla="*/ 593803 w 2369469"/>
              <a:gd name="connsiteY3704" fmla="*/ 614951 h 6066436"/>
              <a:gd name="connsiteX3705" fmla="*/ 605972 w 2369469"/>
              <a:gd name="connsiteY3705" fmla="*/ 630511 h 6066436"/>
              <a:gd name="connsiteX3706" fmla="*/ 615227 w 2369469"/>
              <a:gd name="connsiteY3706" fmla="*/ 646679 h 6066436"/>
              <a:gd name="connsiteX3707" fmla="*/ 639018 w 2369469"/>
              <a:gd name="connsiteY3707" fmla="*/ 681912 h 6066436"/>
              <a:gd name="connsiteX3708" fmla="*/ 743904 w 2369469"/>
              <a:gd name="connsiteY3708" fmla="*/ 899196 h 6066436"/>
              <a:gd name="connsiteX3709" fmla="*/ 1024276 w 2369469"/>
              <a:gd name="connsiteY3709" fmla="*/ 786484 h 6066436"/>
              <a:gd name="connsiteX3710" fmla="*/ 1040920 w 2369469"/>
              <a:gd name="connsiteY3710" fmla="*/ 775417 h 6066436"/>
              <a:gd name="connsiteX3711" fmla="*/ 947030 w 2369469"/>
              <a:gd name="connsiteY3711" fmla="*/ 646758 h 6066436"/>
              <a:gd name="connsiteX3712" fmla="*/ 852741 w 2369469"/>
              <a:gd name="connsiteY3712" fmla="*/ 577966 h 6066436"/>
              <a:gd name="connsiteX3713" fmla="*/ 608335 w 2369469"/>
              <a:gd name="connsiteY3713" fmla="*/ 425803 h 6066436"/>
              <a:gd name="connsiteX3714" fmla="*/ 356802 w 2369469"/>
              <a:gd name="connsiteY3714" fmla="*/ 293862 h 6066436"/>
              <a:gd name="connsiteX3715" fmla="*/ 179040 w 2369469"/>
              <a:gd name="connsiteY3715" fmla="*/ 216425 h 6066436"/>
              <a:gd name="connsiteX3716" fmla="*/ 108163 w 2369469"/>
              <a:gd name="connsiteY3716" fmla="*/ 185649 h 6066436"/>
              <a:gd name="connsiteX3717" fmla="*/ 109430 w 2369469"/>
              <a:gd name="connsiteY3717" fmla="*/ 186472 h 6066436"/>
              <a:gd name="connsiteX3718" fmla="*/ 201396 w 2369469"/>
              <a:gd name="connsiteY3718" fmla="*/ 239671 h 6066436"/>
              <a:gd name="connsiteX3719" fmla="*/ 304390 w 2369469"/>
              <a:gd name="connsiteY3719" fmla="*/ 315070 h 6066436"/>
              <a:gd name="connsiteX3720" fmla="*/ 265938 w 2369469"/>
              <a:gd name="connsiteY3720" fmla="*/ 288178 h 6066436"/>
              <a:gd name="connsiteX3721" fmla="*/ 273037 w 2369469"/>
              <a:gd name="connsiteY3721" fmla="*/ 292791 h 6066436"/>
              <a:gd name="connsiteX3722" fmla="*/ 200642 w 2369469"/>
              <a:gd name="connsiteY3722" fmla="*/ 241799 h 6066436"/>
              <a:gd name="connsiteX3723" fmla="*/ 144934 w 2369469"/>
              <a:gd name="connsiteY3723" fmla="*/ 209544 h 6066436"/>
              <a:gd name="connsiteX3724" fmla="*/ 157970 w 2369469"/>
              <a:gd name="connsiteY3724" fmla="*/ 218016 h 6066436"/>
              <a:gd name="connsiteX3725" fmla="*/ 87992 w 2369469"/>
              <a:gd name="connsiteY3725" fmla="*/ 178023 h 6066436"/>
              <a:gd name="connsiteX3726" fmla="*/ 2505 w 2369469"/>
              <a:gd name="connsiteY3726" fmla="*/ 185350 h 6066436"/>
              <a:gd name="connsiteX3727" fmla="*/ 2505 w 2369469"/>
              <a:gd name="connsiteY3727" fmla="*/ 185349 h 6066436"/>
              <a:gd name="connsiteX3728" fmla="*/ 2505 w 2369469"/>
              <a:gd name="connsiteY3728" fmla="*/ 182845 h 6066436"/>
              <a:gd name="connsiteX3729" fmla="*/ 2505 w 2369469"/>
              <a:gd name="connsiteY3729" fmla="*/ 182845 h 6066436"/>
              <a:gd name="connsiteX3730" fmla="*/ 2536 w 2369469"/>
              <a:gd name="connsiteY3730" fmla="*/ 182842 h 6066436"/>
              <a:gd name="connsiteX3731" fmla="*/ 85162 w 2369469"/>
              <a:gd name="connsiteY3731" fmla="*/ 175330 h 6066436"/>
              <a:gd name="connsiteX3732" fmla="*/ 2505 w 2369469"/>
              <a:gd name="connsiteY3732" fmla="*/ 145274 h 6066436"/>
              <a:gd name="connsiteX3733" fmla="*/ 2505 w 2369469"/>
              <a:gd name="connsiteY3733" fmla="*/ 145274 h 6066436"/>
              <a:gd name="connsiteX3734" fmla="*/ 2505 w 2369469"/>
              <a:gd name="connsiteY3734" fmla="*/ 142769 h 6066436"/>
              <a:gd name="connsiteX3735" fmla="*/ 2505 w 2369469"/>
              <a:gd name="connsiteY3735" fmla="*/ 142769 h 6066436"/>
              <a:gd name="connsiteX3736" fmla="*/ 77648 w 2369469"/>
              <a:gd name="connsiteY3736" fmla="*/ 170321 h 6066436"/>
              <a:gd name="connsiteX3737" fmla="*/ 2505 w 2369469"/>
              <a:gd name="connsiteY3737" fmla="*/ 130246 h 6066436"/>
              <a:gd name="connsiteX3738" fmla="*/ 2505 w 2369469"/>
              <a:gd name="connsiteY3738" fmla="*/ 127741 h 6066436"/>
              <a:gd name="connsiteX3739" fmla="*/ 90154 w 2369469"/>
              <a:gd name="connsiteY3739" fmla="*/ 175322 h 6066436"/>
              <a:gd name="connsiteX3740" fmla="*/ 5010 w 2369469"/>
              <a:gd name="connsiteY3740" fmla="*/ 127742 h 6066436"/>
              <a:gd name="connsiteX3741" fmla="*/ 5010 w 2369469"/>
              <a:gd name="connsiteY3741" fmla="*/ 125237 h 6066436"/>
              <a:gd name="connsiteX3742" fmla="*/ 92675 w 2369469"/>
              <a:gd name="connsiteY3742" fmla="*/ 172827 h 6066436"/>
              <a:gd name="connsiteX3743" fmla="*/ 320566 w 2369469"/>
              <a:gd name="connsiteY3743" fmla="*/ 156624 h 6066436"/>
              <a:gd name="connsiteX3744" fmla="*/ 362271 w 2369469"/>
              <a:gd name="connsiteY3744" fmla="*/ 145647 h 6066436"/>
              <a:gd name="connsiteX3745" fmla="*/ 333751 w 2369469"/>
              <a:gd name="connsiteY3745" fmla="*/ 132302 h 6066436"/>
              <a:gd name="connsiteX3746" fmla="*/ 74347 w 2369469"/>
              <a:gd name="connsiteY3746" fmla="*/ 63481 h 6066436"/>
              <a:gd name="connsiteX3747" fmla="*/ 5010 w 2369469"/>
              <a:gd name="connsiteY3747" fmla="*/ 47596 h 6066436"/>
              <a:gd name="connsiteX3748" fmla="*/ 5010 w 2369469"/>
              <a:gd name="connsiteY3748" fmla="*/ 45092 h 6066436"/>
              <a:gd name="connsiteX3749" fmla="*/ 5567 w 2369469"/>
              <a:gd name="connsiteY3749" fmla="*/ 45233 h 6066436"/>
              <a:gd name="connsiteX3750" fmla="*/ 5010 w 2369469"/>
              <a:gd name="connsiteY3750" fmla="*/ 45086 h 6066436"/>
              <a:gd name="connsiteX3751" fmla="*/ 5010 w 2369469"/>
              <a:gd name="connsiteY3751" fmla="*/ 42581 h 6066436"/>
              <a:gd name="connsiteX3752" fmla="*/ 169572 w 2369469"/>
              <a:gd name="connsiteY3752" fmla="*/ 82283 h 6066436"/>
              <a:gd name="connsiteX3753" fmla="*/ 5010 w 2369469"/>
              <a:gd name="connsiteY3753" fmla="*/ 35073 h 6066436"/>
              <a:gd name="connsiteX3754" fmla="*/ 5010 w 2369469"/>
              <a:gd name="connsiteY3754" fmla="*/ 33217 h 6066436"/>
              <a:gd name="connsiteX3755" fmla="*/ 2505 w 2369469"/>
              <a:gd name="connsiteY3755" fmla="*/ 32568 h 6066436"/>
              <a:gd name="connsiteX3756" fmla="*/ 2505 w 2369469"/>
              <a:gd name="connsiteY3756" fmla="*/ 30063 h 6066436"/>
              <a:gd name="connsiteX3757" fmla="*/ 189733 w 2369469"/>
              <a:gd name="connsiteY3757" fmla="*/ 79532 h 6066436"/>
              <a:gd name="connsiteX3758" fmla="*/ 296544 w 2369469"/>
              <a:gd name="connsiteY3758" fmla="*/ 114893 h 6066436"/>
              <a:gd name="connsiteX3759" fmla="*/ 225771 w 2369469"/>
              <a:gd name="connsiteY3759" fmla="*/ 81777 h 6066436"/>
              <a:gd name="connsiteX3760" fmla="*/ 201944 w 2369469"/>
              <a:gd name="connsiteY3760" fmla="*/ 74523 h 6066436"/>
              <a:gd name="connsiteX3761" fmla="*/ 5010 w 2369469"/>
              <a:gd name="connsiteY3761" fmla="*/ 27559 h 6066436"/>
              <a:gd name="connsiteX3762" fmla="*/ 5010 w 2369469"/>
              <a:gd name="connsiteY3762" fmla="*/ 25655 h 6066436"/>
              <a:gd name="connsiteX3763" fmla="*/ 2505 w 2369469"/>
              <a:gd name="connsiteY3763" fmla="*/ 25054 h 6066436"/>
              <a:gd name="connsiteX3764" fmla="*/ 2505 w 2369469"/>
              <a:gd name="connsiteY3764" fmla="*/ 22549 h 6066436"/>
              <a:gd name="connsiteX3765" fmla="*/ 189111 w 2369469"/>
              <a:gd name="connsiteY3765" fmla="*/ 68027 h 6066436"/>
              <a:gd name="connsiteX3766" fmla="*/ 78040 w 2369469"/>
              <a:gd name="connsiteY3766" fmla="*/ 28856 h 6066436"/>
              <a:gd name="connsiteX3767" fmla="*/ 5010 w 2369469"/>
              <a:gd name="connsiteY3767" fmla="*/ 12531 h 6066436"/>
              <a:gd name="connsiteX3768" fmla="*/ 5010 w 2369469"/>
              <a:gd name="connsiteY3768" fmla="*/ 12531 h 6066436"/>
              <a:gd name="connsiteX3769" fmla="*/ 5010 w 2369469"/>
              <a:gd name="connsiteY3769" fmla="*/ 10026 h 6066436"/>
              <a:gd name="connsiteX3770" fmla="*/ 5010 w 2369469"/>
              <a:gd name="connsiteY3770" fmla="*/ 7521 h 6066436"/>
              <a:gd name="connsiteX3771" fmla="*/ 42385 w 2369469"/>
              <a:gd name="connsiteY3771" fmla="*/ 16281 h 6066436"/>
              <a:gd name="connsiteX3772" fmla="*/ 19018 w 2369469"/>
              <a:gd name="connsiteY3772" fmla="*/ 8040 h 6066436"/>
              <a:gd name="connsiteX3773" fmla="*/ 17379 w 2369469"/>
              <a:gd name="connsiteY3773" fmla="*/ 7491 h 6066436"/>
              <a:gd name="connsiteX3774" fmla="*/ 2505 w 2369469"/>
              <a:gd name="connsiteY3774" fmla="*/ 5013 h 6066436"/>
              <a:gd name="connsiteX3775" fmla="*/ 2505 w 2369469"/>
              <a:gd name="connsiteY3775" fmla="*/ 2508 h 6066436"/>
              <a:gd name="connsiteX3776" fmla="*/ 2519 w 2369469"/>
              <a:gd name="connsiteY3776" fmla="*/ 2510 h 6066436"/>
              <a:gd name="connsiteX3777" fmla="*/ 2505 w 2369469"/>
              <a:gd name="connsiteY3777" fmla="*/ 2505 h 6066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Lst>
            <a:rect l="l" t="t" r="r" b="b"/>
            <a:pathLst>
              <a:path w="2369469" h="6066436">
                <a:moveTo>
                  <a:pt x="158959" y="6010434"/>
                </a:moveTo>
                <a:lnTo>
                  <a:pt x="2505" y="6063931"/>
                </a:lnTo>
                <a:lnTo>
                  <a:pt x="2505" y="6061426"/>
                </a:lnTo>
                <a:close/>
                <a:moveTo>
                  <a:pt x="146500" y="5961464"/>
                </a:moveTo>
                <a:lnTo>
                  <a:pt x="89943" y="5980396"/>
                </a:lnTo>
                <a:lnTo>
                  <a:pt x="50452" y="6006842"/>
                </a:lnTo>
                <a:close/>
                <a:moveTo>
                  <a:pt x="340644" y="5951218"/>
                </a:moveTo>
                <a:lnTo>
                  <a:pt x="158959" y="6010434"/>
                </a:lnTo>
                <a:lnTo>
                  <a:pt x="172159" y="6005920"/>
                </a:lnTo>
                <a:lnTo>
                  <a:pt x="175331" y="6005070"/>
                </a:lnTo>
                <a:cubicBezTo>
                  <a:pt x="231687" y="5988163"/>
                  <a:pt x="286792" y="5970004"/>
                  <a:pt x="340644" y="5951218"/>
                </a:cubicBezTo>
                <a:close/>
                <a:moveTo>
                  <a:pt x="313834" y="5903528"/>
                </a:moveTo>
                <a:lnTo>
                  <a:pt x="310380" y="5904948"/>
                </a:lnTo>
                <a:lnTo>
                  <a:pt x="310586" y="5904879"/>
                </a:lnTo>
                <a:close/>
                <a:moveTo>
                  <a:pt x="298722" y="5888735"/>
                </a:moveTo>
                <a:lnTo>
                  <a:pt x="293522" y="5892004"/>
                </a:lnTo>
                <a:lnTo>
                  <a:pt x="246252" y="5914336"/>
                </a:lnTo>
                <a:close/>
                <a:moveTo>
                  <a:pt x="484967" y="5888102"/>
                </a:moveTo>
                <a:lnTo>
                  <a:pt x="414405" y="5920179"/>
                </a:lnTo>
                <a:lnTo>
                  <a:pt x="417100" y="5919128"/>
                </a:lnTo>
                <a:close/>
                <a:moveTo>
                  <a:pt x="621999" y="5825806"/>
                </a:moveTo>
                <a:lnTo>
                  <a:pt x="618981" y="5827548"/>
                </a:lnTo>
                <a:lnTo>
                  <a:pt x="572826" y="5848161"/>
                </a:lnTo>
                <a:close/>
                <a:moveTo>
                  <a:pt x="581275" y="5794525"/>
                </a:moveTo>
                <a:lnTo>
                  <a:pt x="303385" y="5908950"/>
                </a:lnTo>
                <a:lnTo>
                  <a:pt x="164689" y="5955376"/>
                </a:lnTo>
                <a:lnTo>
                  <a:pt x="84445" y="5993287"/>
                </a:lnTo>
                <a:lnTo>
                  <a:pt x="52599" y="6008825"/>
                </a:lnTo>
                <a:lnTo>
                  <a:pt x="346342" y="5904392"/>
                </a:lnTo>
                <a:lnTo>
                  <a:pt x="431327" y="5869680"/>
                </a:lnTo>
                <a:lnTo>
                  <a:pt x="523024" y="5828854"/>
                </a:lnTo>
                <a:close/>
                <a:moveTo>
                  <a:pt x="240177" y="5766541"/>
                </a:moveTo>
                <a:lnTo>
                  <a:pt x="219319" y="5771587"/>
                </a:lnTo>
                <a:lnTo>
                  <a:pt x="239959" y="5767072"/>
                </a:lnTo>
                <a:close/>
                <a:moveTo>
                  <a:pt x="674149" y="5759545"/>
                </a:moveTo>
                <a:lnTo>
                  <a:pt x="608946" y="5783292"/>
                </a:lnTo>
                <a:lnTo>
                  <a:pt x="608649" y="5783401"/>
                </a:lnTo>
                <a:lnTo>
                  <a:pt x="557213" y="5813632"/>
                </a:lnTo>
                <a:lnTo>
                  <a:pt x="616340" y="5787307"/>
                </a:lnTo>
                <a:close/>
                <a:moveTo>
                  <a:pt x="436590" y="5733976"/>
                </a:moveTo>
                <a:lnTo>
                  <a:pt x="369070" y="5786787"/>
                </a:lnTo>
                <a:lnTo>
                  <a:pt x="351886" y="5797893"/>
                </a:lnTo>
                <a:close/>
                <a:moveTo>
                  <a:pt x="818519" y="5733260"/>
                </a:moveTo>
                <a:lnTo>
                  <a:pt x="751510" y="5768836"/>
                </a:lnTo>
                <a:lnTo>
                  <a:pt x="801786" y="5743795"/>
                </a:lnTo>
                <a:close/>
                <a:moveTo>
                  <a:pt x="557082" y="5726039"/>
                </a:moveTo>
                <a:lnTo>
                  <a:pt x="555422" y="5727357"/>
                </a:lnTo>
                <a:lnTo>
                  <a:pt x="528795" y="5744097"/>
                </a:lnTo>
                <a:close/>
                <a:moveTo>
                  <a:pt x="530453" y="5655788"/>
                </a:moveTo>
                <a:lnTo>
                  <a:pt x="495643" y="5687786"/>
                </a:lnTo>
                <a:lnTo>
                  <a:pt x="495652" y="5687779"/>
                </a:lnTo>
                <a:lnTo>
                  <a:pt x="485760" y="5696871"/>
                </a:lnTo>
                <a:lnTo>
                  <a:pt x="436590" y="5733976"/>
                </a:lnTo>
                <a:lnTo>
                  <a:pt x="464747" y="5711951"/>
                </a:lnTo>
                <a:lnTo>
                  <a:pt x="417066" y="5746173"/>
                </a:lnTo>
                <a:close/>
                <a:moveTo>
                  <a:pt x="978334" y="5629404"/>
                </a:moveTo>
                <a:lnTo>
                  <a:pt x="926697" y="5655251"/>
                </a:lnTo>
                <a:lnTo>
                  <a:pt x="914382" y="5661531"/>
                </a:lnTo>
                <a:lnTo>
                  <a:pt x="912623" y="5662296"/>
                </a:lnTo>
                <a:lnTo>
                  <a:pt x="908172" y="5664524"/>
                </a:lnTo>
                <a:lnTo>
                  <a:pt x="895662" y="5670006"/>
                </a:lnTo>
                <a:lnTo>
                  <a:pt x="838144" y="5707947"/>
                </a:lnTo>
                <a:lnTo>
                  <a:pt x="742492" y="5757783"/>
                </a:lnTo>
                <a:lnTo>
                  <a:pt x="822490" y="5713583"/>
                </a:lnTo>
                <a:lnTo>
                  <a:pt x="866586" y="5684712"/>
                </a:lnTo>
                <a:lnTo>
                  <a:pt x="802003" y="5721968"/>
                </a:lnTo>
                <a:lnTo>
                  <a:pt x="874738" y="5679174"/>
                </a:lnTo>
                <a:lnTo>
                  <a:pt x="816579" y="5704658"/>
                </a:lnTo>
                <a:cubicBezTo>
                  <a:pt x="784624" y="5717886"/>
                  <a:pt x="751270" y="5730997"/>
                  <a:pt x="716590" y="5744088"/>
                </a:cubicBezTo>
                <a:lnTo>
                  <a:pt x="712880" y="5745439"/>
                </a:lnTo>
                <a:lnTo>
                  <a:pt x="699587" y="5751730"/>
                </a:lnTo>
                <a:lnTo>
                  <a:pt x="675962" y="5764615"/>
                </a:lnTo>
                <a:lnTo>
                  <a:pt x="621704" y="5788586"/>
                </a:lnTo>
                <a:lnTo>
                  <a:pt x="509416" y="5841724"/>
                </a:lnTo>
                <a:lnTo>
                  <a:pt x="475272" y="5861791"/>
                </a:lnTo>
                <a:cubicBezTo>
                  <a:pt x="383850" y="5911181"/>
                  <a:pt x="287418" y="5954779"/>
                  <a:pt x="185977" y="5992271"/>
                </a:cubicBezTo>
                <a:lnTo>
                  <a:pt x="77137" y="6028305"/>
                </a:lnTo>
                <a:lnTo>
                  <a:pt x="64363" y="6031953"/>
                </a:lnTo>
                <a:lnTo>
                  <a:pt x="62611" y="6032527"/>
                </a:lnTo>
                <a:lnTo>
                  <a:pt x="72627" y="6029798"/>
                </a:lnTo>
                <a:lnTo>
                  <a:pt x="77137" y="6028305"/>
                </a:lnTo>
                <a:lnTo>
                  <a:pt x="229138" y="5984901"/>
                </a:lnTo>
                <a:lnTo>
                  <a:pt x="134590" y="6012917"/>
                </a:lnTo>
                <a:lnTo>
                  <a:pt x="201318" y="5994738"/>
                </a:lnTo>
                <a:lnTo>
                  <a:pt x="239184" y="5982033"/>
                </a:lnTo>
                <a:lnTo>
                  <a:pt x="229138" y="5984901"/>
                </a:lnTo>
                <a:lnTo>
                  <a:pt x="241941" y="5981108"/>
                </a:lnTo>
                <a:lnTo>
                  <a:pt x="342214" y="5947462"/>
                </a:lnTo>
                <a:lnTo>
                  <a:pt x="389771" y="5929786"/>
                </a:lnTo>
                <a:lnTo>
                  <a:pt x="358216" y="5942093"/>
                </a:lnTo>
                <a:lnTo>
                  <a:pt x="375450" y="5936310"/>
                </a:lnTo>
                <a:lnTo>
                  <a:pt x="391476" y="5929153"/>
                </a:lnTo>
                <a:lnTo>
                  <a:pt x="389771" y="5929786"/>
                </a:lnTo>
                <a:lnTo>
                  <a:pt x="392027" y="5928906"/>
                </a:lnTo>
                <a:lnTo>
                  <a:pt x="546226" y="5860041"/>
                </a:lnTo>
                <a:lnTo>
                  <a:pt x="715909" y="5771633"/>
                </a:lnTo>
                <a:lnTo>
                  <a:pt x="802003" y="5721968"/>
                </a:lnTo>
                <a:lnTo>
                  <a:pt x="730590" y="5763984"/>
                </a:lnTo>
                <a:lnTo>
                  <a:pt x="742492" y="5757783"/>
                </a:lnTo>
                <a:lnTo>
                  <a:pt x="720126" y="5770141"/>
                </a:lnTo>
                <a:lnTo>
                  <a:pt x="637453" y="5818781"/>
                </a:lnTo>
                <a:lnTo>
                  <a:pt x="621999" y="5825806"/>
                </a:lnTo>
                <a:lnTo>
                  <a:pt x="681512" y="5791476"/>
                </a:lnTo>
                <a:lnTo>
                  <a:pt x="610488" y="5830717"/>
                </a:lnTo>
                <a:lnTo>
                  <a:pt x="551491" y="5857689"/>
                </a:lnTo>
                <a:lnTo>
                  <a:pt x="572826" y="5848161"/>
                </a:lnTo>
                <a:lnTo>
                  <a:pt x="543022" y="5861710"/>
                </a:lnTo>
                <a:lnTo>
                  <a:pt x="481836" y="5893588"/>
                </a:lnTo>
                <a:lnTo>
                  <a:pt x="468890" y="5898931"/>
                </a:lnTo>
                <a:lnTo>
                  <a:pt x="479597" y="5894755"/>
                </a:lnTo>
                <a:lnTo>
                  <a:pt x="481836" y="5893588"/>
                </a:lnTo>
                <a:lnTo>
                  <a:pt x="590070" y="5848926"/>
                </a:lnTo>
                <a:lnTo>
                  <a:pt x="536334" y="5872628"/>
                </a:lnTo>
                <a:lnTo>
                  <a:pt x="567634" y="5860421"/>
                </a:lnTo>
                <a:lnTo>
                  <a:pt x="593820" y="5847378"/>
                </a:lnTo>
                <a:lnTo>
                  <a:pt x="590070" y="5848926"/>
                </a:lnTo>
                <a:lnTo>
                  <a:pt x="595691" y="5846447"/>
                </a:lnTo>
                <a:lnTo>
                  <a:pt x="745979" y="5771591"/>
                </a:lnTo>
                <a:lnTo>
                  <a:pt x="835931" y="5722298"/>
                </a:lnTo>
                <a:lnTo>
                  <a:pt x="916265" y="5671720"/>
                </a:lnTo>
                <a:close/>
                <a:moveTo>
                  <a:pt x="1009404" y="5613080"/>
                </a:moveTo>
                <a:lnTo>
                  <a:pt x="993628" y="5623013"/>
                </a:lnTo>
                <a:lnTo>
                  <a:pt x="1003722" y="5615977"/>
                </a:lnTo>
                <a:close/>
                <a:moveTo>
                  <a:pt x="588825" y="5584230"/>
                </a:moveTo>
                <a:lnTo>
                  <a:pt x="459305" y="5656873"/>
                </a:lnTo>
                <a:cubicBezTo>
                  <a:pt x="389955" y="5694326"/>
                  <a:pt x="318727" y="5731427"/>
                  <a:pt x="245463" y="5768372"/>
                </a:cubicBezTo>
                <a:cubicBezTo>
                  <a:pt x="238575" y="5792167"/>
                  <a:pt x="228713" y="5815493"/>
                  <a:pt x="216189" y="5838074"/>
                </a:cubicBezTo>
                <a:lnTo>
                  <a:pt x="201570" y="5859156"/>
                </a:lnTo>
                <a:lnTo>
                  <a:pt x="170457" y="5904654"/>
                </a:lnTo>
                <a:lnTo>
                  <a:pt x="218420" y="5879912"/>
                </a:lnTo>
                <a:cubicBezTo>
                  <a:pt x="322268" y="5817568"/>
                  <a:pt x="419512" y="5745538"/>
                  <a:pt x="508170" y="5665142"/>
                </a:cubicBezTo>
                <a:close/>
                <a:moveTo>
                  <a:pt x="805749" y="5529291"/>
                </a:moveTo>
                <a:lnTo>
                  <a:pt x="738325" y="5583122"/>
                </a:lnTo>
                <a:lnTo>
                  <a:pt x="804057" y="5530933"/>
                </a:lnTo>
                <a:close/>
                <a:moveTo>
                  <a:pt x="885764" y="5518798"/>
                </a:moveTo>
                <a:lnTo>
                  <a:pt x="869270" y="5539058"/>
                </a:lnTo>
                <a:lnTo>
                  <a:pt x="879238" y="5527693"/>
                </a:lnTo>
                <a:close/>
                <a:moveTo>
                  <a:pt x="1165971" y="5473328"/>
                </a:moveTo>
                <a:lnTo>
                  <a:pt x="1093155" y="5520929"/>
                </a:lnTo>
                <a:lnTo>
                  <a:pt x="963418" y="5607835"/>
                </a:lnTo>
                <a:lnTo>
                  <a:pt x="944079" y="5618383"/>
                </a:lnTo>
                <a:lnTo>
                  <a:pt x="934889" y="5624391"/>
                </a:lnTo>
                <a:lnTo>
                  <a:pt x="750020" y="5726139"/>
                </a:lnTo>
                <a:lnTo>
                  <a:pt x="824993" y="5696166"/>
                </a:lnTo>
                <a:lnTo>
                  <a:pt x="899967" y="5662858"/>
                </a:lnTo>
                <a:lnTo>
                  <a:pt x="963980" y="5620947"/>
                </a:lnTo>
                <a:lnTo>
                  <a:pt x="1087312" y="5531815"/>
                </a:lnTo>
                <a:lnTo>
                  <a:pt x="987552" y="5605514"/>
                </a:lnTo>
                <a:lnTo>
                  <a:pt x="1026507" y="5580010"/>
                </a:lnTo>
                <a:lnTo>
                  <a:pt x="1127149" y="5503025"/>
                </a:lnTo>
                <a:lnTo>
                  <a:pt x="1087312" y="5531815"/>
                </a:lnTo>
                <a:lnTo>
                  <a:pt x="1151596" y="5484325"/>
                </a:lnTo>
                <a:close/>
                <a:moveTo>
                  <a:pt x="1203588" y="5452898"/>
                </a:moveTo>
                <a:lnTo>
                  <a:pt x="1132450" y="5517275"/>
                </a:lnTo>
                <a:lnTo>
                  <a:pt x="1053597" y="5580693"/>
                </a:lnTo>
                <a:lnTo>
                  <a:pt x="1065916" y="5573371"/>
                </a:lnTo>
                <a:lnTo>
                  <a:pt x="1118447" y="5535514"/>
                </a:lnTo>
                <a:lnTo>
                  <a:pt x="1133423" y="5523711"/>
                </a:lnTo>
                <a:lnTo>
                  <a:pt x="1152871" y="5506027"/>
                </a:lnTo>
                <a:lnTo>
                  <a:pt x="1196673" y="5461272"/>
                </a:lnTo>
                <a:close/>
                <a:moveTo>
                  <a:pt x="1204773" y="5447768"/>
                </a:moveTo>
                <a:lnTo>
                  <a:pt x="1133422" y="5508745"/>
                </a:lnTo>
                <a:lnTo>
                  <a:pt x="1187904" y="5460622"/>
                </a:lnTo>
                <a:close/>
                <a:moveTo>
                  <a:pt x="1213998" y="5439982"/>
                </a:moveTo>
                <a:lnTo>
                  <a:pt x="1202716" y="5447539"/>
                </a:lnTo>
                <a:lnTo>
                  <a:pt x="1187904" y="5460622"/>
                </a:lnTo>
                <a:lnTo>
                  <a:pt x="1025568" y="5584315"/>
                </a:lnTo>
                <a:lnTo>
                  <a:pt x="922444" y="5652339"/>
                </a:lnTo>
                <a:lnTo>
                  <a:pt x="976226" y="5625092"/>
                </a:lnTo>
                <a:lnTo>
                  <a:pt x="1002262" y="5611209"/>
                </a:lnTo>
                <a:lnTo>
                  <a:pt x="1023814" y="5598398"/>
                </a:lnTo>
                <a:lnTo>
                  <a:pt x="1042174" y="5585880"/>
                </a:lnTo>
                <a:lnTo>
                  <a:pt x="1057284" y="5573811"/>
                </a:lnTo>
                <a:lnTo>
                  <a:pt x="1133422" y="5508745"/>
                </a:lnTo>
                <a:lnTo>
                  <a:pt x="1083129" y="5553167"/>
                </a:lnTo>
                <a:lnTo>
                  <a:pt x="1129631" y="5516022"/>
                </a:lnTo>
                <a:close/>
                <a:moveTo>
                  <a:pt x="946695" y="5435148"/>
                </a:moveTo>
                <a:lnTo>
                  <a:pt x="943770" y="5439731"/>
                </a:lnTo>
                <a:lnTo>
                  <a:pt x="944595" y="5438607"/>
                </a:lnTo>
                <a:close/>
                <a:moveTo>
                  <a:pt x="305585" y="5390371"/>
                </a:moveTo>
                <a:lnTo>
                  <a:pt x="162495" y="5396422"/>
                </a:lnTo>
                <a:lnTo>
                  <a:pt x="5189" y="5402677"/>
                </a:lnTo>
                <a:lnTo>
                  <a:pt x="160617" y="5397360"/>
                </a:lnTo>
                <a:lnTo>
                  <a:pt x="305586" y="5390399"/>
                </a:lnTo>
                <a:close/>
                <a:moveTo>
                  <a:pt x="310421" y="5390167"/>
                </a:moveTo>
                <a:lnTo>
                  <a:pt x="308085" y="5390266"/>
                </a:lnTo>
                <a:lnTo>
                  <a:pt x="308085" y="5390279"/>
                </a:lnTo>
                <a:close/>
                <a:moveTo>
                  <a:pt x="1204143" y="5390039"/>
                </a:moveTo>
                <a:lnTo>
                  <a:pt x="932500" y="5591867"/>
                </a:lnTo>
                <a:lnTo>
                  <a:pt x="630113" y="5770705"/>
                </a:lnTo>
                <a:lnTo>
                  <a:pt x="659567" y="5760156"/>
                </a:lnTo>
                <a:lnTo>
                  <a:pt x="716763" y="5739080"/>
                </a:lnTo>
                <a:lnTo>
                  <a:pt x="721792" y="5736665"/>
                </a:lnTo>
                <a:lnTo>
                  <a:pt x="934146" y="5620036"/>
                </a:lnTo>
                <a:lnTo>
                  <a:pt x="962324" y="5604275"/>
                </a:lnTo>
                <a:lnTo>
                  <a:pt x="1050950" y="5545512"/>
                </a:lnTo>
                <a:lnTo>
                  <a:pt x="1219800" y="5431919"/>
                </a:lnTo>
                <a:lnTo>
                  <a:pt x="1219800" y="5430235"/>
                </a:lnTo>
                <a:lnTo>
                  <a:pt x="1221738" y="5428288"/>
                </a:lnTo>
                <a:lnTo>
                  <a:pt x="1215784" y="5407845"/>
                </a:lnTo>
                <a:lnTo>
                  <a:pt x="1212000" y="5397760"/>
                </a:lnTo>
                <a:close/>
                <a:moveTo>
                  <a:pt x="1205254" y="5389213"/>
                </a:moveTo>
                <a:lnTo>
                  <a:pt x="1205244" y="5389221"/>
                </a:lnTo>
                <a:lnTo>
                  <a:pt x="1210759" y="5394453"/>
                </a:lnTo>
                <a:lnTo>
                  <a:pt x="1210720" y="5394347"/>
                </a:lnTo>
                <a:close/>
                <a:moveTo>
                  <a:pt x="795891" y="5376924"/>
                </a:moveTo>
                <a:lnTo>
                  <a:pt x="790276" y="5384772"/>
                </a:lnTo>
                <a:lnTo>
                  <a:pt x="790358" y="5384681"/>
                </a:lnTo>
                <a:close/>
                <a:moveTo>
                  <a:pt x="786782" y="5337365"/>
                </a:moveTo>
                <a:lnTo>
                  <a:pt x="712281" y="5347893"/>
                </a:lnTo>
                <a:cubicBezTo>
                  <a:pt x="590489" y="5363860"/>
                  <a:pt x="457112" y="5378889"/>
                  <a:pt x="310586" y="5392665"/>
                </a:cubicBezTo>
                <a:cubicBezTo>
                  <a:pt x="310586" y="5392665"/>
                  <a:pt x="310586" y="5392665"/>
                  <a:pt x="310586" y="5390160"/>
                </a:cubicBezTo>
                <a:lnTo>
                  <a:pt x="310586" y="5390160"/>
                </a:lnTo>
                <a:lnTo>
                  <a:pt x="308141" y="5391622"/>
                </a:lnTo>
                <a:lnTo>
                  <a:pt x="310585" y="5450273"/>
                </a:lnTo>
                <a:lnTo>
                  <a:pt x="310581" y="5450395"/>
                </a:lnTo>
                <a:lnTo>
                  <a:pt x="307807" y="5537586"/>
                </a:lnTo>
                <a:cubicBezTo>
                  <a:pt x="304108" y="5579794"/>
                  <a:pt x="296976" y="5619801"/>
                  <a:pt x="286541" y="5657475"/>
                </a:cubicBezTo>
                <a:lnTo>
                  <a:pt x="245509" y="5763244"/>
                </a:lnTo>
                <a:lnTo>
                  <a:pt x="269555" y="5750757"/>
                </a:lnTo>
                <a:lnTo>
                  <a:pt x="459303" y="5651472"/>
                </a:lnTo>
                <a:lnTo>
                  <a:pt x="602411" y="5570601"/>
                </a:lnTo>
                <a:lnTo>
                  <a:pt x="634471" y="5538439"/>
                </a:lnTo>
                <a:cubicBezTo>
                  <a:pt x="674260" y="5494224"/>
                  <a:pt x="711654" y="5448082"/>
                  <a:pt x="746407" y="5400178"/>
                </a:cubicBezTo>
                <a:close/>
                <a:moveTo>
                  <a:pt x="1006249" y="5334906"/>
                </a:moveTo>
                <a:lnTo>
                  <a:pt x="806992" y="5529993"/>
                </a:lnTo>
                <a:cubicBezTo>
                  <a:pt x="643558" y="5674406"/>
                  <a:pt x="470732" y="5797059"/>
                  <a:pt x="293523" y="5894509"/>
                </a:cubicBezTo>
                <a:lnTo>
                  <a:pt x="189382" y="5943710"/>
                </a:lnTo>
                <a:lnTo>
                  <a:pt x="308081" y="5903941"/>
                </a:lnTo>
                <a:lnTo>
                  <a:pt x="600323" y="5783299"/>
                </a:lnTo>
                <a:lnTo>
                  <a:pt x="608649" y="5778392"/>
                </a:lnTo>
                <a:lnTo>
                  <a:pt x="609988" y="5777912"/>
                </a:lnTo>
                <a:lnTo>
                  <a:pt x="725034" y="5688666"/>
                </a:lnTo>
                <a:lnTo>
                  <a:pt x="725070" y="5688632"/>
                </a:lnTo>
                <a:lnTo>
                  <a:pt x="792969" y="5621752"/>
                </a:lnTo>
                <a:lnTo>
                  <a:pt x="839730" y="5572737"/>
                </a:lnTo>
                <a:lnTo>
                  <a:pt x="820670" y="5594467"/>
                </a:lnTo>
                <a:lnTo>
                  <a:pt x="831216" y="5584080"/>
                </a:lnTo>
                <a:lnTo>
                  <a:pt x="843475" y="5568811"/>
                </a:lnTo>
                <a:lnTo>
                  <a:pt x="839730" y="5572737"/>
                </a:lnTo>
                <a:lnTo>
                  <a:pt x="846741" y="5564743"/>
                </a:lnTo>
                <a:lnTo>
                  <a:pt x="908361" y="5487996"/>
                </a:lnTo>
                <a:lnTo>
                  <a:pt x="931539" y="5456402"/>
                </a:lnTo>
                <a:lnTo>
                  <a:pt x="1001576" y="5344761"/>
                </a:lnTo>
                <a:close/>
                <a:moveTo>
                  <a:pt x="828296" y="5331498"/>
                </a:moveTo>
                <a:lnTo>
                  <a:pt x="793958" y="5336350"/>
                </a:lnTo>
                <a:lnTo>
                  <a:pt x="751417" y="5402683"/>
                </a:lnTo>
                <a:cubicBezTo>
                  <a:pt x="715725" y="5450899"/>
                  <a:pt x="677528" y="5497393"/>
                  <a:pt x="637022" y="5541970"/>
                </a:cubicBezTo>
                <a:lnTo>
                  <a:pt x="615983" y="5562931"/>
                </a:lnTo>
                <a:lnTo>
                  <a:pt x="641459" y="5548535"/>
                </a:lnTo>
                <a:lnTo>
                  <a:pt x="660686" y="5529703"/>
                </a:lnTo>
                <a:lnTo>
                  <a:pt x="748315" y="5431701"/>
                </a:lnTo>
                <a:lnTo>
                  <a:pt x="806722" y="5361741"/>
                </a:lnTo>
                <a:close/>
                <a:moveTo>
                  <a:pt x="1012839" y="5321007"/>
                </a:moveTo>
                <a:lnTo>
                  <a:pt x="854112" y="5426360"/>
                </a:lnTo>
                <a:cubicBezTo>
                  <a:pt x="791651" y="5466005"/>
                  <a:pt x="727624" y="5504907"/>
                  <a:pt x="661874" y="5543260"/>
                </a:cubicBezTo>
                <a:lnTo>
                  <a:pt x="640019" y="5555518"/>
                </a:lnTo>
                <a:lnTo>
                  <a:pt x="513899" y="5673507"/>
                </a:lnTo>
                <a:lnTo>
                  <a:pt x="495652" y="5687779"/>
                </a:lnTo>
                <a:lnTo>
                  <a:pt x="530462" y="5655781"/>
                </a:lnTo>
                <a:lnTo>
                  <a:pt x="530453" y="5655788"/>
                </a:lnTo>
                <a:lnTo>
                  <a:pt x="554837" y="5633374"/>
                </a:lnTo>
                <a:lnTo>
                  <a:pt x="554822" y="5633389"/>
                </a:lnTo>
                <a:lnTo>
                  <a:pt x="628686" y="5565491"/>
                </a:lnTo>
                <a:lnTo>
                  <a:pt x="630761" y="5563171"/>
                </a:lnTo>
                <a:lnTo>
                  <a:pt x="628686" y="5565490"/>
                </a:lnTo>
                <a:lnTo>
                  <a:pt x="554837" y="5633374"/>
                </a:lnTo>
                <a:lnTo>
                  <a:pt x="626706" y="5562985"/>
                </a:lnTo>
                <a:lnTo>
                  <a:pt x="602051" y="5576813"/>
                </a:lnTo>
                <a:lnTo>
                  <a:pt x="508772" y="5669750"/>
                </a:lnTo>
                <a:lnTo>
                  <a:pt x="401662" y="5757229"/>
                </a:lnTo>
                <a:lnTo>
                  <a:pt x="417066" y="5746173"/>
                </a:lnTo>
                <a:lnTo>
                  <a:pt x="371247" y="5782697"/>
                </a:lnTo>
                <a:lnTo>
                  <a:pt x="366963" y="5785434"/>
                </a:lnTo>
                <a:lnTo>
                  <a:pt x="305292" y="5826395"/>
                </a:lnTo>
                <a:lnTo>
                  <a:pt x="282751" y="5842573"/>
                </a:lnTo>
                <a:lnTo>
                  <a:pt x="351886" y="5797893"/>
                </a:lnTo>
                <a:lnTo>
                  <a:pt x="332503" y="5812519"/>
                </a:lnTo>
                <a:lnTo>
                  <a:pt x="278245" y="5845806"/>
                </a:lnTo>
                <a:lnTo>
                  <a:pt x="252586" y="5864222"/>
                </a:lnTo>
                <a:lnTo>
                  <a:pt x="235770" y="5872935"/>
                </a:lnTo>
                <a:lnTo>
                  <a:pt x="215406" y="5886095"/>
                </a:lnTo>
                <a:lnTo>
                  <a:pt x="233272" y="5874229"/>
                </a:lnTo>
                <a:lnTo>
                  <a:pt x="224551" y="5878748"/>
                </a:lnTo>
                <a:lnTo>
                  <a:pt x="170791" y="5911730"/>
                </a:lnTo>
                <a:lnTo>
                  <a:pt x="159064" y="5917449"/>
                </a:lnTo>
                <a:lnTo>
                  <a:pt x="103124" y="5971568"/>
                </a:lnTo>
                <a:lnTo>
                  <a:pt x="100012" y="5973652"/>
                </a:lnTo>
                <a:lnTo>
                  <a:pt x="171150" y="5949818"/>
                </a:lnTo>
                <a:lnTo>
                  <a:pt x="246252" y="5914336"/>
                </a:lnTo>
                <a:lnTo>
                  <a:pt x="178754" y="5947270"/>
                </a:lnTo>
                <a:lnTo>
                  <a:pt x="179088" y="5947159"/>
                </a:lnTo>
                <a:lnTo>
                  <a:pt x="302564" y="5887934"/>
                </a:lnTo>
                <a:lnTo>
                  <a:pt x="309967" y="5883248"/>
                </a:lnTo>
                <a:lnTo>
                  <a:pt x="298722" y="5888735"/>
                </a:lnTo>
                <a:lnTo>
                  <a:pt x="528795" y="5744097"/>
                </a:lnTo>
                <a:lnTo>
                  <a:pt x="410210" y="5819801"/>
                </a:lnTo>
                <a:lnTo>
                  <a:pt x="558242" y="5726105"/>
                </a:lnTo>
                <a:lnTo>
                  <a:pt x="563428" y="5721988"/>
                </a:lnTo>
                <a:lnTo>
                  <a:pt x="557082" y="5726039"/>
                </a:lnTo>
                <a:lnTo>
                  <a:pt x="806990" y="5527488"/>
                </a:lnTo>
                <a:lnTo>
                  <a:pt x="1008468" y="5330227"/>
                </a:lnTo>
                <a:close/>
                <a:moveTo>
                  <a:pt x="1028506" y="5310608"/>
                </a:moveTo>
                <a:lnTo>
                  <a:pt x="1016801" y="5318377"/>
                </a:lnTo>
                <a:lnTo>
                  <a:pt x="1013583" y="5325218"/>
                </a:lnTo>
                <a:close/>
                <a:moveTo>
                  <a:pt x="1036957" y="5304999"/>
                </a:moveTo>
                <a:lnTo>
                  <a:pt x="1019342" y="5322087"/>
                </a:lnTo>
                <a:lnTo>
                  <a:pt x="1036455" y="5305332"/>
                </a:lnTo>
                <a:close/>
                <a:moveTo>
                  <a:pt x="1022274" y="5301109"/>
                </a:moveTo>
                <a:lnTo>
                  <a:pt x="886477" y="5323276"/>
                </a:lnTo>
                <a:lnTo>
                  <a:pt x="832377" y="5330921"/>
                </a:lnTo>
                <a:lnTo>
                  <a:pt x="832048" y="5331406"/>
                </a:lnTo>
                <a:lnTo>
                  <a:pt x="827421" y="5336948"/>
                </a:lnTo>
                <a:lnTo>
                  <a:pt x="773647" y="5408319"/>
                </a:lnTo>
                <a:lnTo>
                  <a:pt x="654196" y="5541337"/>
                </a:lnTo>
                <a:lnTo>
                  <a:pt x="661873" y="5536999"/>
                </a:lnTo>
                <a:cubicBezTo>
                  <a:pt x="727622" y="5498332"/>
                  <a:pt x="791649" y="5459118"/>
                  <a:pt x="854110" y="5419237"/>
                </a:cubicBezTo>
                <a:lnTo>
                  <a:pt x="1018011" y="5310099"/>
                </a:lnTo>
                <a:close/>
                <a:moveTo>
                  <a:pt x="1034513" y="5299111"/>
                </a:moveTo>
                <a:lnTo>
                  <a:pt x="1025143" y="5300641"/>
                </a:lnTo>
                <a:lnTo>
                  <a:pt x="1021917" y="5307498"/>
                </a:lnTo>
                <a:close/>
                <a:moveTo>
                  <a:pt x="1044467" y="5297486"/>
                </a:moveTo>
                <a:lnTo>
                  <a:pt x="1044465" y="5297488"/>
                </a:lnTo>
                <a:lnTo>
                  <a:pt x="1044468" y="5297486"/>
                </a:lnTo>
                <a:close/>
                <a:moveTo>
                  <a:pt x="1044470" y="5297485"/>
                </a:moveTo>
                <a:lnTo>
                  <a:pt x="1044470" y="5297486"/>
                </a:lnTo>
                <a:lnTo>
                  <a:pt x="1044469" y="5297486"/>
                </a:lnTo>
                <a:lnTo>
                  <a:pt x="1036455" y="5305332"/>
                </a:lnTo>
                <a:lnTo>
                  <a:pt x="1036384" y="5305379"/>
                </a:lnTo>
                <a:lnTo>
                  <a:pt x="1011474" y="5329703"/>
                </a:lnTo>
                <a:lnTo>
                  <a:pt x="1011460" y="5329734"/>
                </a:lnTo>
                <a:lnTo>
                  <a:pt x="1019342" y="5322087"/>
                </a:lnTo>
                <a:lnTo>
                  <a:pt x="1011398" y="5329865"/>
                </a:lnTo>
                <a:lnTo>
                  <a:pt x="1001889" y="5350083"/>
                </a:lnTo>
                <a:cubicBezTo>
                  <a:pt x="968076" y="5412075"/>
                  <a:pt x="928274" y="5471249"/>
                  <a:pt x="883541" y="5526813"/>
                </a:cubicBezTo>
                <a:lnTo>
                  <a:pt x="854198" y="5557572"/>
                </a:lnTo>
                <a:lnTo>
                  <a:pt x="828124" y="5589598"/>
                </a:lnTo>
                <a:lnTo>
                  <a:pt x="761538" y="5654699"/>
                </a:lnTo>
                <a:lnTo>
                  <a:pt x="735606" y="5681881"/>
                </a:lnTo>
                <a:lnTo>
                  <a:pt x="725590" y="5689845"/>
                </a:lnTo>
                <a:lnTo>
                  <a:pt x="722887" y="5692487"/>
                </a:lnTo>
                <a:lnTo>
                  <a:pt x="692706" y="5715991"/>
                </a:lnTo>
                <a:lnTo>
                  <a:pt x="625277" y="5769603"/>
                </a:lnTo>
                <a:lnTo>
                  <a:pt x="699073" y="5726054"/>
                </a:lnTo>
                <a:lnTo>
                  <a:pt x="936968" y="5584627"/>
                </a:lnTo>
                <a:lnTo>
                  <a:pt x="1060016" y="5493640"/>
                </a:lnTo>
                <a:lnTo>
                  <a:pt x="1201910" y="5387845"/>
                </a:lnTo>
                <a:lnTo>
                  <a:pt x="1179411" y="5365737"/>
                </a:lnTo>
                <a:cubicBezTo>
                  <a:pt x="1164226" y="5354466"/>
                  <a:pt x="1145206" y="5343038"/>
                  <a:pt x="1122624" y="5331611"/>
                </a:cubicBezTo>
                <a:lnTo>
                  <a:pt x="1044543" y="5297516"/>
                </a:lnTo>
                <a:close/>
                <a:moveTo>
                  <a:pt x="1044470" y="5297484"/>
                </a:moveTo>
                <a:lnTo>
                  <a:pt x="1044470" y="5297484"/>
                </a:lnTo>
                <a:lnTo>
                  <a:pt x="1044470" y="5297484"/>
                </a:lnTo>
                <a:close/>
                <a:moveTo>
                  <a:pt x="1038975" y="5271229"/>
                </a:moveTo>
                <a:lnTo>
                  <a:pt x="1025773" y="5299299"/>
                </a:lnTo>
                <a:lnTo>
                  <a:pt x="1036955" y="5297485"/>
                </a:lnTo>
                <a:lnTo>
                  <a:pt x="1035339" y="5298561"/>
                </a:lnTo>
                <a:lnTo>
                  <a:pt x="1041897" y="5297497"/>
                </a:lnTo>
                <a:lnTo>
                  <a:pt x="1041959" y="5297437"/>
                </a:lnTo>
                <a:close/>
                <a:moveTo>
                  <a:pt x="1451993" y="5169323"/>
                </a:moveTo>
                <a:lnTo>
                  <a:pt x="1372563" y="5246597"/>
                </a:lnTo>
                <a:cubicBezTo>
                  <a:pt x="1327131" y="5288482"/>
                  <a:pt x="1280461" y="5329262"/>
                  <a:pt x="1232637" y="5368868"/>
                </a:cubicBezTo>
                <a:lnTo>
                  <a:pt x="1205860" y="5388763"/>
                </a:lnTo>
                <a:lnTo>
                  <a:pt x="1213225" y="5396460"/>
                </a:lnTo>
                <a:lnTo>
                  <a:pt x="1224127" y="5425888"/>
                </a:lnTo>
                <a:lnTo>
                  <a:pt x="1314461" y="5335133"/>
                </a:lnTo>
                <a:cubicBezTo>
                  <a:pt x="1359810" y="5286526"/>
                  <a:pt x="1402188" y="5236333"/>
                  <a:pt x="1441593" y="5184556"/>
                </a:cubicBezTo>
                <a:close/>
                <a:moveTo>
                  <a:pt x="436828" y="5118807"/>
                </a:moveTo>
                <a:lnTo>
                  <a:pt x="402893" y="5141279"/>
                </a:lnTo>
                <a:lnTo>
                  <a:pt x="411715" y="5135617"/>
                </a:lnTo>
                <a:close/>
                <a:moveTo>
                  <a:pt x="994840" y="5083501"/>
                </a:moveTo>
                <a:lnTo>
                  <a:pt x="987839" y="5097107"/>
                </a:lnTo>
                <a:lnTo>
                  <a:pt x="959831" y="5141749"/>
                </a:lnTo>
                <a:lnTo>
                  <a:pt x="955630" y="5149471"/>
                </a:lnTo>
                <a:lnTo>
                  <a:pt x="947205" y="5161875"/>
                </a:lnTo>
                <a:lnTo>
                  <a:pt x="933472" y="5183764"/>
                </a:lnTo>
                <a:lnTo>
                  <a:pt x="931131" y="5187903"/>
                </a:lnTo>
                <a:lnTo>
                  <a:pt x="929052" y="5190809"/>
                </a:lnTo>
                <a:lnTo>
                  <a:pt x="886863" y="5258055"/>
                </a:lnTo>
                <a:lnTo>
                  <a:pt x="836180" y="5325323"/>
                </a:lnTo>
                <a:lnTo>
                  <a:pt x="833458" y="5329330"/>
                </a:lnTo>
                <a:lnTo>
                  <a:pt x="880449" y="5322884"/>
                </a:lnTo>
                <a:lnTo>
                  <a:pt x="1022912" y="5299764"/>
                </a:lnTo>
                <a:lnTo>
                  <a:pt x="1038485" y="5266920"/>
                </a:lnTo>
                <a:lnTo>
                  <a:pt x="1029832" y="5190916"/>
                </a:lnTo>
                <a:lnTo>
                  <a:pt x="1029477" y="5189713"/>
                </a:lnTo>
                <a:lnTo>
                  <a:pt x="998063" y="5090906"/>
                </a:lnTo>
                <a:close/>
                <a:moveTo>
                  <a:pt x="1607325" y="5070612"/>
                </a:moveTo>
                <a:lnTo>
                  <a:pt x="1498498" y="5182980"/>
                </a:lnTo>
                <a:lnTo>
                  <a:pt x="1490937" y="5191033"/>
                </a:lnTo>
                <a:lnTo>
                  <a:pt x="1487872" y="5193952"/>
                </a:lnTo>
                <a:lnTo>
                  <a:pt x="1444913" y="5238310"/>
                </a:lnTo>
                <a:lnTo>
                  <a:pt x="1388698" y="5288412"/>
                </a:lnTo>
                <a:lnTo>
                  <a:pt x="1360847" y="5314939"/>
                </a:lnTo>
                <a:lnTo>
                  <a:pt x="1319271" y="5350290"/>
                </a:lnTo>
                <a:lnTo>
                  <a:pt x="1266394" y="5397418"/>
                </a:lnTo>
                <a:lnTo>
                  <a:pt x="1281767" y="5385975"/>
                </a:lnTo>
                <a:lnTo>
                  <a:pt x="1399068" y="5291281"/>
                </a:lnTo>
                <a:lnTo>
                  <a:pt x="1438167" y="5254822"/>
                </a:lnTo>
                <a:lnTo>
                  <a:pt x="1512546" y="5180839"/>
                </a:lnTo>
                <a:lnTo>
                  <a:pt x="1543535" y="5148139"/>
                </a:lnTo>
                <a:cubicBezTo>
                  <a:pt x="1565138" y="5123797"/>
                  <a:pt x="1585450" y="5099278"/>
                  <a:pt x="1604470" y="5074607"/>
                </a:cubicBezTo>
                <a:close/>
                <a:moveTo>
                  <a:pt x="65501" y="5047842"/>
                </a:moveTo>
                <a:lnTo>
                  <a:pt x="62879" y="5063118"/>
                </a:lnTo>
                <a:lnTo>
                  <a:pt x="64223" y="5056914"/>
                </a:lnTo>
                <a:close/>
                <a:moveTo>
                  <a:pt x="1432777" y="5037582"/>
                </a:moveTo>
                <a:lnTo>
                  <a:pt x="1347032" y="5100444"/>
                </a:lnTo>
                <a:lnTo>
                  <a:pt x="1365700" y="5087714"/>
                </a:lnTo>
                <a:close/>
                <a:moveTo>
                  <a:pt x="1605837" y="5031958"/>
                </a:moveTo>
                <a:lnTo>
                  <a:pt x="1543338" y="5106348"/>
                </a:lnTo>
                <a:lnTo>
                  <a:pt x="1567448" y="5079417"/>
                </a:lnTo>
                <a:close/>
                <a:moveTo>
                  <a:pt x="965772" y="5021439"/>
                </a:moveTo>
                <a:lnTo>
                  <a:pt x="965483" y="5022190"/>
                </a:lnTo>
                <a:cubicBezTo>
                  <a:pt x="936057" y="5091330"/>
                  <a:pt x="903440" y="5157805"/>
                  <a:pt x="867729" y="5221320"/>
                </a:cubicBezTo>
                <a:lnTo>
                  <a:pt x="795084" y="5334594"/>
                </a:lnTo>
                <a:lnTo>
                  <a:pt x="829450" y="5329880"/>
                </a:lnTo>
                <a:lnTo>
                  <a:pt x="905506" y="5223263"/>
                </a:lnTo>
                <a:lnTo>
                  <a:pt x="938024" y="5175390"/>
                </a:lnTo>
                <a:lnTo>
                  <a:pt x="992492" y="5078107"/>
                </a:lnTo>
                <a:lnTo>
                  <a:pt x="982223" y="5054517"/>
                </a:lnTo>
                <a:close/>
                <a:moveTo>
                  <a:pt x="1655469" y="5010437"/>
                </a:moveTo>
                <a:lnTo>
                  <a:pt x="1648687" y="5018509"/>
                </a:lnTo>
                <a:lnTo>
                  <a:pt x="1648108" y="5019460"/>
                </a:lnTo>
                <a:close/>
                <a:moveTo>
                  <a:pt x="1686273" y="4948781"/>
                </a:moveTo>
                <a:lnTo>
                  <a:pt x="1676625" y="4952867"/>
                </a:lnTo>
                <a:lnTo>
                  <a:pt x="1675660" y="4954338"/>
                </a:lnTo>
                <a:lnTo>
                  <a:pt x="1675377" y="4953395"/>
                </a:lnTo>
                <a:lnTo>
                  <a:pt x="1673155" y="4954337"/>
                </a:lnTo>
                <a:cubicBezTo>
                  <a:pt x="1614294" y="5031983"/>
                  <a:pt x="1551050" y="5107751"/>
                  <a:pt x="1484049" y="5180701"/>
                </a:cubicBezTo>
                <a:lnTo>
                  <a:pt x="1465196" y="5199359"/>
                </a:lnTo>
                <a:lnTo>
                  <a:pt x="1460879" y="5204497"/>
                </a:lnTo>
                <a:lnTo>
                  <a:pt x="1434599" y="5229638"/>
                </a:lnTo>
                <a:lnTo>
                  <a:pt x="1325794" y="5337318"/>
                </a:lnTo>
                <a:lnTo>
                  <a:pt x="1404044" y="5268721"/>
                </a:lnTo>
                <a:lnTo>
                  <a:pt x="1447146" y="5228960"/>
                </a:lnTo>
                <a:lnTo>
                  <a:pt x="1630575" y="5036993"/>
                </a:lnTo>
                <a:close/>
                <a:moveTo>
                  <a:pt x="1666681" y="4938224"/>
                </a:moveTo>
                <a:lnTo>
                  <a:pt x="1625800" y="4987373"/>
                </a:lnTo>
                <a:lnTo>
                  <a:pt x="1520884" y="5100533"/>
                </a:lnTo>
                <a:lnTo>
                  <a:pt x="1505064" y="5117692"/>
                </a:lnTo>
                <a:lnTo>
                  <a:pt x="1504147" y="5118584"/>
                </a:lnTo>
                <a:lnTo>
                  <a:pt x="1502834" y="5120001"/>
                </a:lnTo>
                <a:lnTo>
                  <a:pt x="1472879" y="5149060"/>
                </a:lnTo>
                <a:lnTo>
                  <a:pt x="1471838" y="5150645"/>
                </a:lnTo>
                <a:lnTo>
                  <a:pt x="1468877" y="5154404"/>
                </a:lnTo>
                <a:lnTo>
                  <a:pt x="1459627" y="5168178"/>
                </a:lnTo>
                <a:lnTo>
                  <a:pt x="1412324" y="5226199"/>
                </a:lnTo>
                <a:lnTo>
                  <a:pt x="1371062" y="5278582"/>
                </a:lnTo>
                <a:lnTo>
                  <a:pt x="1359785" y="5290643"/>
                </a:lnTo>
                <a:lnTo>
                  <a:pt x="1349262" y="5303550"/>
                </a:lnTo>
                <a:lnTo>
                  <a:pt x="1317238" y="5336148"/>
                </a:lnTo>
                <a:lnTo>
                  <a:pt x="1311548" y="5342234"/>
                </a:lnTo>
                <a:lnTo>
                  <a:pt x="1457436" y="5202305"/>
                </a:lnTo>
                <a:lnTo>
                  <a:pt x="1522909" y="5129169"/>
                </a:lnTo>
                <a:lnTo>
                  <a:pt x="1670650" y="4951832"/>
                </a:lnTo>
                <a:close/>
                <a:moveTo>
                  <a:pt x="1668965" y="4935478"/>
                </a:moveTo>
                <a:lnTo>
                  <a:pt x="1668744" y="4935744"/>
                </a:lnTo>
                <a:lnTo>
                  <a:pt x="1672898" y="4950894"/>
                </a:lnTo>
                <a:lnTo>
                  <a:pt x="1673154" y="4950787"/>
                </a:lnTo>
                <a:lnTo>
                  <a:pt x="1673154" y="4949328"/>
                </a:lnTo>
                <a:lnTo>
                  <a:pt x="1673155" y="4949327"/>
                </a:lnTo>
                <a:close/>
                <a:moveTo>
                  <a:pt x="1718752" y="4932865"/>
                </a:moveTo>
                <a:lnTo>
                  <a:pt x="1699767" y="4943066"/>
                </a:lnTo>
                <a:lnTo>
                  <a:pt x="1692995" y="4945934"/>
                </a:lnTo>
                <a:lnTo>
                  <a:pt x="1663684" y="4995626"/>
                </a:lnTo>
                <a:lnTo>
                  <a:pt x="1655846" y="5006745"/>
                </a:lnTo>
                <a:lnTo>
                  <a:pt x="1649314" y="5017478"/>
                </a:lnTo>
                <a:lnTo>
                  <a:pt x="1668493" y="4994472"/>
                </a:lnTo>
                <a:close/>
                <a:moveTo>
                  <a:pt x="1665823" y="4925093"/>
                </a:moveTo>
                <a:lnTo>
                  <a:pt x="1667927" y="4932765"/>
                </a:lnTo>
                <a:lnTo>
                  <a:pt x="1668086" y="4932573"/>
                </a:lnTo>
                <a:close/>
                <a:moveTo>
                  <a:pt x="1713237" y="4897073"/>
                </a:moveTo>
                <a:lnTo>
                  <a:pt x="1679814" y="4948007"/>
                </a:lnTo>
                <a:lnTo>
                  <a:pt x="1689249" y="4944068"/>
                </a:lnTo>
                <a:lnTo>
                  <a:pt x="1692254" y="4939309"/>
                </a:lnTo>
                <a:close/>
                <a:moveTo>
                  <a:pt x="1628059" y="4883365"/>
                </a:moveTo>
                <a:lnTo>
                  <a:pt x="1505221" y="4985411"/>
                </a:lnTo>
                <a:cubicBezTo>
                  <a:pt x="1460645" y="5020555"/>
                  <a:pt x="1414072" y="5055465"/>
                  <a:pt x="1365387" y="5090218"/>
                </a:cubicBezTo>
                <a:lnTo>
                  <a:pt x="1303369" y="5132455"/>
                </a:lnTo>
                <a:lnTo>
                  <a:pt x="1292784" y="5140215"/>
                </a:lnTo>
                <a:lnTo>
                  <a:pt x="1265739" y="5158082"/>
                </a:lnTo>
                <a:lnTo>
                  <a:pt x="1212872" y="5194086"/>
                </a:lnTo>
                <a:lnTo>
                  <a:pt x="1184043" y="5212054"/>
                </a:lnTo>
                <a:lnTo>
                  <a:pt x="1173858" y="5218783"/>
                </a:lnTo>
                <a:lnTo>
                  <a:pt x="1048281" y="5296673"/>
                </a:lnTo>
                <a:lnTo>
                  <a:pt x="1090093" y="5315256"/>
                </a:lnTo>
                <a:lnTo>
                  <a:pt x="1106170" y="5321882"/>
                </a:lnTo>
                <a:lnTo>
                  <a:pt x="1112767" y="5325333"/>
                </a:lnTo>
                <a:lnTo>
                  <a:pt x="1121255" y="5329106"/>
                </a:lnTo>
                <a:lnTo>
                  <a:pt x="1129623" y="5334152"/>
                </a:lnTo>
                <a:lnTo>
                  <a:pt x="1153875" y="5346840"/>
                </a:lnTo>
                <a:lnTo>
                  <a:pt x="1172953" y="5360170"/>
                </a:lnTo>
                <a:lnTo>
                  <a:pt x="1167196" y="5356810"/>
                </a:lnTo>
                <a:lnTo>
                  <a:pt x="1174126" y="5360989"/>
                </a:lnTo>
                <a:lnTo>
                  <a:pt x="1172953" y="5360170"/>
                </a:lnTo>
                <a:lnTo>
                  <a:pt x="1176593" y="5362294"/>
                </a:lnTo>
                <a:lnTo>
                  <a:pt x="1177138" y="5362806"/>
                </a:lnTo>
                <a:lnTo>
                  <a:pt x="1177846" y="5363232"/>
                </a:lnTo>
                <a:lnTo>
                  <a:pt x="1179269" y="5364583"/>
                </a:lnTo>
                <a:lnTo>
                  <a:pt x="1189692" y="5371865"/>
                </a:lnTo>
                <a:lnTo>
                  <a:pt x="1203703" y="5386508"/>
                </a:lnTo>
                <a:lnTo>
                  <a:pt x="1237020" y="5361667"/>
                </a:lnTo>
                <a:cubicBezTo>
                  <a:pt x="1284062" y="5322609"/>
                  <a:pt x="1329988" y="5282397"/>
                  <a:pt x="1374726" y="5241093"/>
                </a:cubicBezTo>
                <a:lnTo>
                  <a:pt x="1459026" y="5159023"/>
                </a:lnTo>
                <a:lnTo>
                  <a:pt x="1550893" y="5024469"/>
                </a:lnTo>
                <a:close/>
                <a:moveTo>
                  <a:pt x="1731515" y="4860279"/>
                </a:moveTo>
                <a:lnTo>
                  <a:pt x="1669727" y="4934562"/>
                </a:lnTo>
                <a:lnTo>
                  <a:pt x="1673845" y="4948287"/>
                </a:lnTo>
                <a:lnTo>
                  <a:pt x="1673249" y="4949186"/>
                </a:lnTo>
                <a:lnTo>
                  <a:pt x="1673847" y="4948293"/>
                </a:lnTo>
                <a:lnTo>
                  <a:pt x="1673845" y="4948287"/>
                </a:lnTo>
                <a:lnTo>
                  <a:pt x="1729575" y="4864185"/>
                </a:lnTo>
                <a:close/>
                <a:moveTo>
                  <a:pt x="1745962" y="4847202"/>
                </a:moveTo>
                <a:lnTo>
                  <a:pt x="1735585" y="4863016"/>
                </a:lnTo>
                <a:lnTo>
                  <a:pt x="1708818" y="4919110"/>
                </a:lnTo>
                <a:lnTo>
                  <a:pt x="1702280" y="4930193"/>
                </a:lnTo>
                <a:lnTo>
                  <a:pt x="1701647" y="4931482"/>
                </a:lnTo>
                <a:lnTo>
                  <a:pt x="1697519" y="4938265"/>
                </a:lnTo>
                <a:lnTo>
                  <a:pt x="1695679" y="4941384"/>
                </a:lnTo>
                <a:lnTo>
                  <a:pt x="1702898" y="4938370"/>
                </a:lnTo>
                <a:lnTo>
                  <a:pt x="1707191" y="4936194"/>
                </a:lnTo>
                <a:lnTo>
                  <a:pt x="1723249" y="4925888"/>
                </a:lnTo>
                <a:lnTo>
                  <a:pt x="1723249" y="4924282"/>
                </a:lnTo>
                <a:lnTo>
                  <a:pt x="1730640" y="4916069"/>
                </a:lnTo>
                <a:lnTo>
                  <a:pt x="1749512" y="4884354"/>
                </a:lnTo>
                <a:lnTo>
                  <a:pt x="1753306" y="4869177"/>
                </a:lnTo>
                <a:cubicBezTo>
                  <a:pt x="1753306" y="4864168"/>
                  <a:pt x="1752680" y="4859158"/>
                  <a:pt x="1751114" y="4854149"/>
                </a:cubicBezTo>
                <a:lnTo>
                  <a:pt x="1749456" y="4850964"/>
                </a:lnTo>
                <a:close/>
                <a:moveTo>
                  <a:pt x="1783238" y="4841625"/>
                </a:moveTo>
                <a:lnTo>
                  <a:pt x="1755419" y="4884715"/>
                </a:lnTo>
                <a:lnTo>
                  <a:pt x="1754381" y="4889387"/>
                </a:lnTo>
                <a:lnTo>
                  <a:pt x="1765203" y="4876378"/>
                </a:lnTo>
                <a:lnTo>
                  <a:pt x="1789151" y="4841625"/>
                </a:lnTo>
                <a:close/>
                <a:moveTo>
                  <a:pt x="1777028" y="4841625"/>
                </a:moveTo>
                <a:lnTo>
                  <a:pt x="1757688" y="4874501"/>
                </a:lnTo>
                <a:lnTo>
                  <a:pt x="1757472" y="4875473"/>
                </a:lnTo>
                <a:lnTo>
                  <a:pt x="1779470" y="4841625"/>
                </a:lnTo>
                <a:close/>
                <a:moveTo>
                  <a:pt x="1749621" y="4841625"/>
                </a:moveTo>
                <a:lnTo>
                  <a:pt x="1748926" y="4842684"/>
                </a:lnTo>
                <a:lnTo>
                  <a:pt x="1756123" y="4854775"/>
                </a:lnTo>
                <a:lnTo>
                  <a:pt x="1758089" y="4869939"/>
                </a:lnTo>
                <a:lnTo>
                  <a:pt x="1774937" y="4841625"/>
                </a:lnTo>
                <a:lnTo>
                  <a:pt x="1763325" y="4841625"/>
                </a:lnTo>
                <a:lnTo>
                  <a:pt x="1760820" y="4841625"/>
                </a:lnTo>
                <a:close/>
                <a:moveTo>
                  <a:pt x="853648" y="4837114"/>
                </a:moveTo>
                <a:lnTo>
                  <a:pt x="594872" y="5115266"/>
                </a:lnTo>
                <a:lnTo>
                  <a:pt x="313944" y="5389327"/>
                </a:lnTo>
                <a:lnTo>
                  <a:pt x="427268" y="5378064"/>
                </a:lnTo>
                <a:lnTo>
                  <a:pt x="313673" y="5389591"/>
                </a:lnTo>
                <a:lnTo>
                  <a:pt x="313090" y="5390160"/>
                </a:lnTo>
                <a:cubicBezTo>
                  <a:pt x="458364" y="5376384"/>
                  <a:pt x="591115" y="5361982"/>
                  <a:pt x="712281" y="5346640"/>
                </a:cubicBezTo>
                <a:lnTo>
                  <a:pt x="781899" y="5337090"/>
                </a:lnTo>
                <a:lnTo>
                  <a:pt x="711654" y="5346640"/>
                </a:lnTo>
                <a:cubicBezTo>
                  <a:pt x="650445" y="5354311"/>
                  <a:pt x="586183" y="5361746"/>
                  <a:pt x="518595" y="5368987"/>
                </a:cubicBezTo>
                <a:lnTo>
                  <a:pt x="427268" y="5378064"/>
                </a:lnTo>
                <a:lnTo>
                  <a:pt x="516716" y="5368987"/>
                </a:lnTo>
                <a:cubicBezTo>
                  <a:pt x="583208" y="5361746"/>
                  <a:pt x="646688" y="5354311"/>
                  <a:pt x="707271" y="5346640"/>
                </a:cubicBezTo>
                <a:lnTo>
                  <a:pt x="787932" y="5335575"/>
                </a:lnTo>
                <a:lnTo>
                  <a:pt x="863897" y="5217389"/>
                </a:lnTo>
                <a:cubicBezTo>
                  <a:pt x="899934" y="5153389"/>
                  <a:pt x="932823" y="5086410"/>
                  <a:pt x="962498" y="5016736"/>
                </a:cubicBezTo>
                <a:lnTo>
                  <a:pt x="962906" y="5015677"/>
                </a:lnTo>
                <a:lnTo>
                  <a:pt x="948095" y="4985898"/>
                </a:lnTo>
                <a:lnTo>
                  <a:pt x="923416" y="4942062"/>
                </a:lnTo>
                <a:lnTo>
                  <a:pt x="877152" y="4871671"/>
                </a:lnTo>
                <a:close/>
                <a:moveTo>
                  <a:pt x="1032013" y="4827193"/>
                </a:moveTo>
                <a:lnTo>
                  <a:pt x="1001241" y="4828373"/>
                </a:lnTo>
                <a:lnTo>
                  <a:pt x="855721" y="4834048"/>
                </a:lnTo>
                <a:lnTo>
                  <a:pt x="936689" y="4956881"/>
                </a:lnTo>
                <a:lnTo>
                  <a:pt x="964216" y="5012279"/>
                </a:lnTo>
                <a:lnTo>
                  <a:pt x="1017544" y="4873873"/>
                </a:lnTo>
                <a:close/>
                <a:moveTo>
                  <a:pt x="1114706" y="4823256"/>
                </a:moveTo>
                <a:lnTo>
                  <a:pt x="1055741" y="4826283"/>
                </a:lnTo>
                <a:lnTo>
                  <a:pt x="1036576" y="4827018"/>
                </a:lnTo>
                <a:lnTo>
                  <a:pt x="1020049" y="4880448"/>
                </a:lnTo>
                <a:lnTo>
                  <a:pt x="967080" y="5018042"/>
                </a:lnTo>
                <a:lnTo>
                  <a:pt x="994841" y="5073912"/>
                </a:lnTo>
                <a:lnTo>
                  <a:pt x="1051710" y="4972340"/>
                </a:lnTo>
                <a:close/>
                <a:moveTo>
                  <a:pt x="1145302" y="4821686"/>
                </a:moveTo>
                <a:lnTo>
                  <a:pt x="1118162" y="4823079"/>
                </a:lnTo>
                <a:lnTo>
                  <a:pt x="1075725" y="4926296"/>
                </a:lnTo>
                <a:lnTo>
                  <a:pt x="1064256" y="4948586"/>
                </a:lnTo>
                <a:lnTo>
                  <a:pt x="1061954" y="4954034"/>
                </a:lnTo>
                <a:lnTo>
                  <a:pt x="1054411" y="4967899"/>
                </a:lnTo>
                <a:lnTo>
                  <a:pt x="1054902" y="4966766"/>
                </a:lnTo>
                <a:lnTo>
                  <a:pt x="1052720" y="4971007"/>
                </a:lnTo>
                <a:lnTo>
                  <a:pt x="1054411" y="4967899"/>
                </a:lnTo>
                <a:lnTo>
                  <a:pt x="1050653" y="4976567"/>
                </a:lnTo>
                <a:lnTo>
                  <a:pt x="1041858" y="4992119"/>
                </a:lnTo>
                <a:lnTo>
                  <a:pt x="997038" y="5079228"/>
                </a:lnTo>
                <a:lnTo>
                  <a:pt x="997436" y="5080482"/>
                </a:lnTo>
                <a:lnTo>
                  <a:pt x="1002058" y="5089838"/>
                </a:lnTo>
                <a:cubicBezTo>
                  <a:pt x="1010489" y="5111268"/>
                  <a:pt x="1017678" y="5132371"/>
                  <a:pt x="1023612" y="5153126"/>
                </a:cubicBezTo>
                <a:lnTo>
                  <a:pt x="1031770" y="5188734"/>
                </a:lnTo>
                <a:lnTo>
                  <a:pt x="1032338" y="5190526"/>
                </a:lnTo>
                <a:lnTo>
                  <a:pt x="1032493" y="5191890"/>
                </a:lnTo>
                <a:lnTo>
                  <a:pt x="1037634" y="5214330"/>
                </a:lnTo>
                <a:lnTo>
                  <a:pt x="1041650" y="5260244"/>
                </a:lnTo>
                <a:lnTo>
                  <a:pt x="1063818" y="5213493"/>
                </a:lnTo>
                <a:cubicBezTo>
                  <a:pt x="1081855" y="5168735"/>
                  <a:pt x="1097128" y="5123073"/>
                  <a:pt x="1109475" y="5076794"/>
                </a:cubicBezTo>
                <a:lnTo>
                  <a:pt x="1126222" y="4993134"/>
                </a:lnTo>
                <a:lnTo>
                  <a:pt x="1137580" y="4936398"/>
                </a:lnTo>
                <a:lnTo>
                  <a:pt x="1138523" y="4922388"/>
                </a:lnTo>
                <a:close/>
                <a:moveTo>
                  <a:pt x="1689469" y="4820926"/>
                </a:moveTo>
                <a:lnTo>
                  <a:pt x="1638089" y="4876691"/>
                </a:lnTo>
                <a:cubicBezTo>
                  <a:pt x="1638089" y="4879196"/>
                  <a:pt x="1638089" y="4879196"/>
                  <a:pt x="1638089" y="4879196"/>
                </a:cubicBezTo>
                <a:lnTo>
                  <a:pt x="1648468" y="4894022"/>
                </a:lnTo>
                <a:lnTo>
                  <a:pt x="1636240" y="4877573"/>
                </a:lnTo>
                <a:lnTo>
                  <a:pt x="1636199" y="4877648"/>
                </a:lnTo>
                <a:lnTo>
                  <a:pt x="1638929" y="4881902"/>
                </a:lnTo>
                <a:lnTo>
                  <a:pt x="1635992" y="4878028"/>
                </a:lnTo>
                <a:lnTo>
                  <a:pt x="1555902" y="5024821"/>
                </a:lnTo>
                <a:lnTo>
                  <a:pt x="1491817" y="5120245"/>
                </a:lnTo>
                <a:lnTo>
                  <a:pt x="1479311" y="5139275"/>
                </a:lnTo>
                <a:lnTo>
                  <a:pt x="1505299" y="5113974"/>
                </a:lnTo>
                <a:cubicBezTo>
                  <a:pt x="1547586" y="5070552"/>
                  <a:pt x="1588610" y="5026103"/>
                  <a:pt x="1628299" y="4980690"/>
                </a:cubicBezTo>
                <a:lnTo>
                  <a:pt x="1665829" y="4935302"/>
                </a:lnTo>
                <a:lnTo>
                  <a:pt x="1659692" y="4914261"/>
                </a:lnTo>
                <a:lnTo>
                  <a:pt x="1638929" y="4881902"/>
                </a:lnTo>
                <a:lnTo>
                  <a:pt x="1652694" y="4900061"/>
                </a:lnTo>
                <a:lnTo>
                  <a:pt x="1648468" y="4894022"/>
                </a:lnTo>
                <a:lnTo>
                  <a:pt x="1661884" y="4912070"/>
                </a:lnTo>
                <a:lnTo>
                  <a:pt x="1661940" y="4912257"/>
                </a:lnTo>
                <a:lnTo>
                  <a:pt x="1662510" y="4913009"/>
                </a:lnTo>
                <a:lnTo>
                  <a:pt x="1662994" y="4914775"/>
                </a:lnTo>
                <a:lnTo>
                  <a:pt x="1664388" y="4916766"/>
                </a:lnTo>
                <a:lnTo>
                  <a:pt x="1668852" y="4931646"/>
                </a:lnTo>
                <a:lnTo>
                  <a:pt x="1737013" y="4849212"/>
                </a:lnTo>
                <a:lnTo>
                  <a:pt x="1740783" y="4841625"/>
                </a:lnTo>
                <a:lnTo>
                  <a:pt x="1742107" y="4843051"/>
                </a:lnTo>
                <a:lnTo>
                  <a:pt x="1743287" y="4841625"/>
                </a:lnTo>
                <a:lnTo>
                  <a:pt x="1740783" y="4841625"/>
                </a:lnTo>
                <a:lnTo>
                  <a:pt x="1740782" y="4841625"/>
                </a:lnTo>
                <a:lnTo>
                  <a:pt x="1740782" y="4840556"/>
                </a:lnTo>
                <a:lnTo>
                  <a:pt x="1706695" y="4826009"/>
                </a:lnTo>
                <a:close/>
                <a:moveTo>
                  <a:pt x="1688284" y="4820576"/>
                </a:moveTo>
                <a:lnTo>
                  <a:pt x="1637959" y="4874162"/>
                </a:lnTo>
                <a:lnTo>
                  <a:pt x="1637973" y="4874164"/>
                </a:lnTo>
                <a:lnTo>
                  <a:pt x="1688562" y="4820658"/>
                </a:lnTo>
                <a:close/>
                <a:moveTo>
                  <a:pt x="1244847" y="4819082"/>
                </a:moveTo>
                <a:cubicBezTo>
                  <a:pt x="1199762" y="4989404"/>
                  <a:pt x="1134639" y="5149706"/>
                  <a:pt x="1046973" y="5294980"/>
                </a:cubicBezTo>
                <a:lnTo>
                  <a:pt x="1142842" y="5235858"/>
                </a:lnTo>
                <a:lnTo>
                  <a:pt x="1181859" y="5211415"/>
                </a:lnTo>
                <a:lnTo>
                  <a:pt x="1252097" y="5165183"/>
                </a:lnTo>
                <a:lnTo>
                  <a:pt x="1309349" y="5126142"/>
                </a:lnTo>
                <a:lnTo>
                  <a:pt x="1505221" y="4982907"/>
                </a:lnTo>
                <a:lnTo>
                  <a:pt x="1630569" y="4878776"/>
                </a:lnTo>
                <a:lnTo>
                  <a:pt x="1631841" y="4876449"/>
                </a:lnTo>
                <a:lnTo>
                  <a:pt x="1550932" y="4860645"/>
                </a:lnTo>
                <a:cubicBezTo>
                  <a:pt x="1462288" y="4845382"/>
                  <a:pt x="1355681" y="4832232"/>
                  <a:pt x="1244847" y="4819082"/>
                </a:cubicBezTo>
                <a:close/>
                <a:moveTo>
                  <a:pt x="1242304" y="4816707"/>
                </a:moveTo>
                <a:lnTo>
                  <a:pt x="1147628" y="4821567"/>
                </a:lnTo>
                <a:lnTo>
                  <a:pt x="1139962" y="4934456"/>
                </a:lnTo>
                <a:cubicBezTo>
                  <a:pt x="1127126" y="5029635"/>
                  <a:pt x="1101765" y="5124188"/>
                  <a:pt x="1065133" y="5215611"/>
                </a:cubicBezTo>
                <a:lnTo>
                  <a:pt x="1042041" y="5264711"/>
                </a:lnTo>
                <a:lnTo>
                  <a:pt x="1044469" y="5292475"/>
                </a:lnTo>
                <a:lnTo>
                  <a:pt x="1131487" y="5128913"/>
                </a:lnTo>
                <a:lnTo>
                  <a:pt x="1135385" y="5120472"/>
                </a:lnTo>
                <a:lnTo>
                  <a:pt x="1204732" y="4943771"/>
                </a:lnTo>
                <a:close/>
                <a:moveTo>
                  <a:pt x="1667482" y="4814437"/>
                </a:moveTo>
                <a:lnTo>
                  <a:pt x="1640593" y="4869177"/>
                </a:lnTo>
                <a:lnTo>
                  <a:pt x="1686643" y="4820091"/>
                </a:lnTo>
                <a:close/>
                <a:moveTo>
                  <a:pt x="1042800" y="4792394"/>
                </a:moveTo>
                <a:lnTo>
                  <a:pt x="1008464" y="4800923"/>
                </a:lnTo>
                <a:lnTo>
                  <a:pt x="879247" y="4828706"/>
                </a:lnTo>
                <a:lnTo>
                  <a:pt x="866633" y="4831605"/>
                </a:lnTo>
                <a:lnTo>
                  <a:pt x="1032634" y="4825190"/>
                </a:lnTo>
                <a:close/>
                <a:moveTo>
                  <a:pt x="1818810" y="4770595"/>
                </a:moveTo>
                <a:lnTo>
                  <a:pt x="1778501" y="4839120"/>
                </a:lnTo>
                <a:lnTo>
                  <a:pt x="1780979" y="4839120"/>
                </a:lnTo>
                <a:close/>
                <a:moveTo>
                  <a:pt x="1137710" y="4768816"/>
                </a:moveTo>
                <a:lnTo>
                  <a:pt x="1047659" y="4791186"/>
                </a:lnTo>
                <a:lnTo>
                  <a:pt x="1037196" y="4825013"/>
                </a:lnTo>
                <a:lnTo>
                  <a:pt x="1061063" y="4824091"/>
                </a:lnTo>
                <a:lnTo>
                  <a:pt x="1115304" y="4821843"/>
                </a:lnTo>
                <a:close/>
                <a:moveTo>
                  <a:pt x="1147163" y="4766468"/>
                </a:moveTo>
                <a:lnTo>
                  <a:pt x="1141086" y="4767978"/>
                </a:lnTo>
                <a:lnTo>
                  <a:pt x="1135853" y="4780047"/>
                </a:lnTo>
                <a:lnTo>
                  <a:pt x="1118728" y="4821701"/>
                </a:lnTo>
                <a:lnTo>
                  <a:pt x="1145375" y="4820596"/>
                </a:lnTo>
                <a:lnTo>
                  <a:pt x="1147163" y="4794035"/>
                </a:lnTo>
                <a:close/>
                <a:moveTo>
                  <a:pt x="1153670" y="4764852"/>
                </a:moveTo>
                <a:lnTo>
                  <a:pt x="1150974" y="4765521"/>
                </a:lnTo>
                <a:lnTo>
                  <a:pt x="1151233" y="4769301"/>
                </a:lnTo>
                <a:lnTo>
                  <a:pt x="1149668" y="4778811"/>
                </a:lnTo>
                <a:lnTo>
                  <a:pt x="1149668" y="4791530"/>
                </a:lnTo>
                <a:lnTo>
                  <a:pt x="1147701" y="4820500"/>
                </a:lnTo>
                <a:lnTo>
                  <a:pt x="1242342" y="4816577"/>
                </a:lnTo>
                <a:close/>
                <a:moveTo>
                  <a:pt x="1313716" y="4760479"/>
                </a:moveTo>
                <a:lnTo>
                  <a:pt x="1313526" y="4760640"/>
                </a:lnTo>
                <a:lnTo>
                  <a:pt x="1367892" y="4765856"/>
                </a:lnTo>
                <a:cubicBezTo>
                  <a:pt x="1433328" y="4772744"/>
                  <a:pt x="1491562" y="4780258"/>
                  <a:pt x="1542909" y="4789025"/>
                </a:cubicBezTo>
                <a:lnTo>
                  <a:pt x="1557280" y="4791608"/>
                </a:lnTo>
                <a:lnTo>
                  <a:pt x="1540404" y="4789025"/>
                </a:lnTo>
                <a:cubicBezTo>
                  <a:pt x="1489058" y="4781511"/>
                  <a:pt x="1430823" y="4773997"/>
                  <a:pt x="1365387" y="4766796"/>
                </a:cubicBezTo>
                <a:lnTo>
                  <a:pt x="1312590" y="4761430"/>
                </a:lnTo>
                <a:lnTo>
                  <a:pt x="1249565" y="4814706"/>
                </a:lnTo>
                <a:lnTo>
                  <a:pt x="1354194" y="4828749"/>
                </a:lnTo>
                <a:cubicBezTo>
                  <a:pt x="1425735" y="4838377"/>
                  <a:pt x="1493832" y="4847848"/>
                  <a:pt x="1554101" y="4858101"/>
                </a:cubicBezTo>
                <a:lnTo>
                  <a:pt x="1633512" y="4873311"/>
                </a:lnTo>
                <a:lnTo>
                  <a:pt x="1663252" y="4813188"/>
                </a:lnTo>
                <a:lnTo>
                  <a:pt x="1660944" y="4812507"/>
                </a:lnTo>
                <a:cubicBezTo>
                  <a:pt x="1644194" y="4808280"/>
                  <a:pt x="1625956" y="4804288"/>
                  <a:pt x="1606271" y="4800414"/>
                </a:cubicBezTo>
                <a:lnTo>
                  <a:pt x="1557280" y="4791608"/>
                </a:lnTo>
                <a:lnTo>
                  <a:pt x="1574088" y="4794181"/>
                </a:lnTo>
                <a:lnTo>
                  <a:pt x="1545414" y="4789027"/>
                </a:lnTo>
                <a:cubicBezTo>
                  <a:pt x="1492815" y="4780260"/>
                  <a:pt x="1434580" y="4772746"/>
                  <a:pt x="1369457" y="4765858"/>
                </a:cubicBezTo>
                <a:close/>
                <a:moveTo>
                  <a:pt x="1150361" y="4756565"/>
                </a:moveTo>
                <a:lnTo>
                  <a:pt x="1150763" y="4762438"/>
                </a:lnTo>
                <a:lnTo>
                  <a:pt x="1152740" y="4761951"/>
                </a:lnTo>
                <a:lnTo>
                  <a:pt x="1153309" y="4759917"/>
                </a:lnTo>
                <a:close/>
                <a:moveTo>
                  <a:pt x="1147163" y="4753960"/>
                </a:moveTo>
                <a:lnTo>
                  <a:pt x="1142618" y="4764444"/>
                </a:lnTo>
                <a:lnTo>
                  <a:pt x="1147163" y="4763324"/>
                </a:lnTo>
                <a:close/>
                <a:moveTo>
                  <a:pt x="1179395" y="4749207"/>
                </a:moveTo>
                <a:lnTo>
                  <a:pt x="1157183" y="4763977"/>
                </a:lnTo>
                <a:lnTo>
                  <a:pt x="1157183" y="4763978"/>
                </a:lnTo>
                <a:lnTo>
                  <a:pt x="1244219" y="4816200"/>
                </a:lnTo>
                <a:lnTo>
                  <a:pt x="1244847" y="4814073"/>
                </a:lnTo>
                <a:lnTo>
                  <a:pt x="1247401" y="4814416"/>
                </a:lnTo>
                <a:lnTo>
                  <a:pt x="1310267" y="4761194"/>
                </a:lnTo>
                <a:lnTo>
                  <a:pt x="1261793" y="4756268"/>
                </a:lnTo>
                <a:close/>
                <a:moveTo>
                  <a:pt x="1180069" y="4748759"/>
                </a:moveTo>
                <a:lnTo>
                  <a:pt x="1179805" y="4748935"/>
                </a:lnTo>
                <a:lnTo>
                  <a:pt x="1264298" y="4755916"/>
                </a:lnTo>
                <a:lnTo>
                  <a:pt x="1311187" y="4760415"/>
                </a:lnTo>
                <a:lnTo>
                  <a:pt x="1311379" y="4760253"/>
                </a:lnTo>
                <a:lnTo>
                  <a:pt x="1266450" y="4755917"/>
                </a:lnTo>
                <a:close/>
                <a:moveTo>
                  <a:pt x="1161636" y="4747685"/>
                </a:moveTo>
                <a:lnTo>
                  <a:pt x="1158303" y="4759878"/>
                </a:lnTo>
                <a:lnTo>
                  <a:pt x="1174846" y="4748818"/>
                </a:lnTo>
                <a:close/>
                <a:moveTo>
                  <a:pt x="1161757" y="4747241"/>
                </a:moveTo>
                <a:lnTo>
                  <a:pt x="1161703" y="4747439"/>
                </a:lnTo>
                <a:lnTo>
                  <a:pt x="1175235" y="4748557"/>
                </a:lnTo>
                <a:lnTo>
                  <a:pt x="1175499" y="4748380"/>
                </a:lnTo>
                <a:close/>
                <a:moveTo>
                  <a:pt x="1149683" y="4746661"/>
                </a:moveTo>
                <a:lnTo>
                  <a:pt x="1150331" y="4756120"/>
                </a:lnTo>
                <a:lnTo>
                  <a:pt x="1153390" y="4759628"/>
                </a:lnTo>
                <a:lnTo>
                  <a:pt x="1156848" y="4747275"/>
                </a:lnTo>
                <a:close/>
                <a:moveTo>
                  <a:pt x="1158183" y="4742508"/>
                </a:moveTo>
                <a:lnTo>
                  <a:pt x="1155552" y="4744232"/>
                </a:lnTo>
                <a:lnTo>
                  <a:pt x="1153312" y="4744040"/>
                </a:lnTo>
                <a:lnTo>
                  <a:pt x="1149671" y="4746445"/>
                </a:lnTo>
                <a:lnTo>
                  <a:pt x="1156913" y="4747043"/>
                </a:lnTo>
                <a:lnTo>
                  <a:pt x="1156969" y="4746844"/>
                </a:lnTo>
                <a:lnTo>
                  <a:pt x="1152172" y="4746447"/>
                </a:lnTo>
                <a:lnTo>
                  <a:pt x="1155552" y="4744232"/>
                </a:lnTo>
                <a:lnTo>
                  <a:pt x="1157650" y="4744413"/>
                </a:lnTo>
                <a:close/>
                <a:moveTo>
                  <a:pt x="1798800" y="4700567"/>
                </a:moveTo>
                <a:lnTo>
                  <a:pt x="1776788" y="4727347"/>
                </a:lnTo>
                <a:lnTo>
                  <a:pt x="1733776" y="4772838"/>
                </a:lnTo>
                <a:lnTo>
                  <a:pt x="1767956" y="4735742"/>
                </a:lnTo>
                <a:lnTo>
                  <a:pt x="1690125" y="4818616"/>
                </a:lnTo>
                <a:lnTo>
                  <a:pt x="1690413" y="4818701"/>
                </a:lnTo>
                <a:lnTo>
                  <a:pt x="1733776" y="4772838"/>
                </a:lnTo>
                <a:lnTo>
                  <a:pt x="1691283" y="4818957"/>
                </a:lnTo>
                <a:lnTo>
                  <a:pt x="1706694" y="4823506"/>
                </a:lnTo>
                <a:lnTo>
                  <a:pt x="1741166" y="4838215"/>
                </a:lnTo>
                <a:lnTo>
                  <a:pt x="1797060" y="4706448"/>
                </a:lnTo>
                <a:close/>
                <a:moveTo>
                  <a:pt x="1799032" y="4699781"/>
                </a:moveTo>
                <a:lnTo>
                  <a:pt x="1788168" y="4713036"/>
                </a:lnTo>
                <a:lnTo>
                  <a:pt x="1798909" y="4700199"/>
                </a:lnTo>
                <a:close/>
                <a:moveTo>
                  <a:pt x="1176845" y="4675844"/>
                </a:moveTo>
                <a:lnTo>
                  <a:pt x="1152172" y="4743942"/>
                </a:lnTo>
                <a:lnTo>
                  <a:pt x="1159050" y="4739409"/>
                </a:lnTo>
                <a:close/>
                <a:moveTo>
                  <a:pt x="1078666" y="4675042"/>
                </a:moveTo>
                <a:lnTo>
                  <a:pt x="1065926" y="4732132"/>
                </a:lnTo>
                <a:lnTo>
                  <a:pt x="1048784" y="4787551"/>
                </a:lnTo>
                <a:lnTo>
                  <a:pt x="1139203" y="4765285"/>
                </a:lnTo>
                <a:lnTo>
                  <a:pt x="1145313" y="4750824"/>
                </a:lnTo>
                <a:close/>
                <a:moveTo>
                  <a:pt x="1868854" y="4659148"/>
                </a:moveTo>
                <a:lnTo>
                  <a:pt x="1809814" y="4747284"/>
                </a:lnTo>
                <a:lnTo>
                  <a:pt x="1799956" y="4764918"/>
                </a:lnTo>
                <a:lnTo>
                  <a:pt x="1751265" y="4839120"/>
                </a:lnTo>
                <a:lnTo>
                  <a:pt x="1760820" y="4839120"/>
                </a:lnTo>
                <a:lnTo>
                  <a:pt x="1763325" y="4839120"/>
                </a:lnTo>
                <a:lnTo>
                  <a:pt x="1776427" y="4839120"/>
                </a:lnTo>
                <a:lnTo>
                  <a:pt x="1830212" y="4748730"/>
                </a:lnTo>
                <a:close/>
                <a:moveTo>
                  <a:pt x="1893612" y="4622188"/>
                </a:moveTo>
                <a:lnTo>
                  <a:pt x="1877696" y="4645948"/>
                </a:lnTo>
                <a:lnTo>
                  <a:pt x="1871733" y="4662028"/>
                </a:lnTo>
                <a:lnTo>
                  <a:pt x="1860866" y="4685697"/>
                </a:lnTo>
                <a:lnTo>
                  <a:pt x="1833769" y="4750203"/>
                </a:lnTo>
                <a:lnTo>
                  <a:pt x="1784826" y="4839120"/>
                </a:lnTo>
                <a:lnTo>
                  <a:pt x="1790877" y="4839120"/>
                </a:lnTo>
                <a:lnTo>
                  <a:pt x="1790888" y="4839102"/>
                </a:lnTo>
                <a:lnTo>
                  <a:pt x="1798391" y="4826598"/>
                </a:lnTo>
                <a:lnTo>
                  <a:pt x="1804934" y="4816071"/>
                </a:lnTo>
                <a:lnTo>
                  <a:pt x="1840967" y="4756987"/>
                </a:lnTo>
                <a:lnTo>
                  <a:pt x="1861321" y="4713733"/>
                </a:lnTo>
                <a:lnTo>
                  <a:pt x="1879977" y="4665692"/>
                </a:lnTo>
                <a:lnTo>
                  <a:pt x="1891812" y="4630498"/>
                </a:lnTo>
                <a:close/>
                <a:moveTo>
                  <a:pt x="1374394" y="4595863"/>
                </a:moveTo>
                <a:lnTo>
                  <a:pt x="1362401" y="4604223"/>
                </a:lnTo>
                <a:lnTo>
                  <a:pt x="1368753" y="4599920"/>
                </a:lnTo>
                <a:close/>
                <a:moveTo>
                  <a:pt x="1900034" y="4592456"/>
                </a:moveTo>
                <a:lnTo>
                  <a:pt x="1883707" y="4631323"/>
                </a:lnTo>
                <a:lnTo>
                  <a:pt x="1895475" y="4613590"/>
                </a:lnTo>
                <a:lnTo>
                  <a:pt x="1899451" y="4595235"/>
                </a:lnTo>
                <a:close/>
                <a:moveTo>
                  <a:pt x="1899821" y="4586287"/>
                </a:moveTo>
                <a:lnTo>
                  <a:pt x="1827273" y="4716054"/>
                </a:lnTo>
                <a:lnTo>
                  <a:pt x="1853609" y="4676679"/>
                </a:lnTo>
                <a:lnTo>
                  <a:pt x="1875563" y="4643596"/>
                </a:lnTo>
                <a:lnTo>
                  <a:pt x="1896984" y="4593936"/>
                </a:lnTo>
                <a:close/>
                <a:moveTo>
                  <a:pt x="1901084" y="4576124"/>
                </a:moveTo>
                <a:lnTo>
                  <a:pt x="1897744" y="4582073"/>
                </a:lnTo>
                <a:lnTo>
                  <a:pt x="1809851" y="4687122"/>
                </a:lnTo>
                <a:close/>
                <a:moveTo>
                  <a:pt x="1904523" y="4571077"/>
                </a:moveTo>
                <a:lnTo>
                  <a:pt x="1809122" y="4687471"/>
                </a:lnTo>
                <a:lnTo>
                  <a:pt x="1808891" y="4688269"/>
                </a:lnTo>
                <a:lnTo>
                  <a:pt x="1809851" y="4687122"/>
                </a:lnTo>
                <a:lnTo>
                  <a:pt x="1808882" y="4688301"/>
                </a:lnTo>
                <a:lnTo>
                  <a:pt x="1805240" y="4700891"/>
                </a:lnTo>
                <a:lnTo>
                  <a:pt x="1802169" y="4708266"/>
                </a:lnTo>
                <a:lnTo>
                  <a:pt x="1802070" y="4708601"/>
                </a:lnTo>
                <a:lnTo>
                  <a:pt x="1799442" y="4714812"/>
                </a:lnTo>
                <a:lnTo>
                  <a:pt x="1752143" y="4828383"/>
                </a:lnTo>
                <a:lnTo>
                  <a:pt x="1797761" y="4760179"/>
                </a:lnTo>
                <a:lnTo>
                  <a:pt x="1897744" y="4582073"/>
                </a:lnTo>
                <a:lnTo>
                  <a:pt x="1903712" y="4574940"/>
                </a:lnTo>
                <a:close/>
                <a:moveTo>
                  <a:pt x="635455" y="4548335"/>
                </a:moveTo>
                <a:lnTo>
                  <a:pt x="650033" y="4564878"/>
                </a:lnTo>
                <a:lnTo>
                  <a:pt x="645325" y="4559005"/>
                </a:lnTo>
                <a:close/>
                <a:moveTo>
                  <a:pt x="1559933" y="4462335"/>
                </a:moveTo>
                <a:lnTo>
                  <a:pt x="1555907" y="4465323"/>
                </a:lnTo>
                <a:lnTo>
                  <a:pt x="1558564" y="4463412"/>
                </a:lnTo>
                <a:close/>
                <a:moveTo>
                  <a:pt x="2077062" y="4343235"/>
                </a:moveTo>
                <a:lnTo>
                  <a:pt x="2076021" y="4345497"/>
                </a:lnTo>
                <a:lnTo>
                  <a:pt x="2073910" y="4350700"/>
                </a:lnTo>
                <a:close/>
                <a:moveTo>
                  <a:pt x="978407" y="4268704"/>
                </a:moveTo>
                <a:lnTo>
                  <a:pt x="978760" y="4272701"/>
                </a:lnTo>
                <a:lnTo>
                  <a:pt x="979115" y="4284173"/>
                </a:lnTo>
                <a:close/>
                <a:moveTo>
                  <a:pt x="1148802" y="4259745"/>
                </a:moveTo>
                <a:lnTo>
                  <a:pt x="1118067" y="4498484"/>
                </a:lnTo>
                <a:lnTo>
                  <a:pt x="1078863" y="4674160"/>
                </a:lnTo>
                <a:lnTo>
                  <a:pt x="1145443" y="4750515"/>
                </a:lnTo>
                <a:lnTo>
                  <a:pt x="1147163" y="4746445"/>
                </a:lnTo>
                <a:lnTo>
                  <a:pt x="1147163" y="4746445"/>
                </a:lnTo>
                <a:lnTo>
                  <a:pt x="1147163" y="4743942"/>
                </a:lnTo>
                <a:lnTo>
                  <a:pt x="1147480" y="4743089"/>
                </a:lnTo>
                <a:lnTo>
                  <a:pt x="1158435" y="4626845"/>
                </a:lnTo>
                <a:lnTo>
                  <a:pt x="1162060" y="4507835"/>
                </a:lnTo>
                <a:lnTo>
                  <a:pt x="1162191" y="4503488"/>
                </a:lnTo>
                <a:cubicBezTo>
                  <a:pt x="1162191" y="4460907"/>
                  <a:pt x="1160939" y="4417075"/>
                  <a:pt x="1158434" y="4372929"/>
                </a:cubicBezTo>
                <a:close/>
                <a:moveTo>
                  <a:pt x="1268901" y="4254262"/>
                </a:moveTo>
                <a:lnTo>
                  <a:pt x="1262040" y="4311677"/>
                </a:lnTo>
                <a:lnTo>
                  <a:pt x="1261755" y="4314068"/>
                </a:lnTo>
                <a:cubicBezTo>
                  <a:pt x="1249545" y="4392497"/>
                  <a:pt x="1234673" y="4469283"/>
                  <a:pt x="1217218" y="4544307"/>
                </a:cubicBezTo>
                <a:lnTo>
                  <a:pt x="1205979" y="4585431"/>
                </a:lnTo>
                <a:lnTo>
                  <a:pt x="1235455" y="4505993"/>
                </a:lnTo>
                <a:lnTo>
                  <a:pt x="1303623" y="4257885"/>
                </a:lnTo>
                <a:close/>
                <a:moveTo>
                  <a:pt x="1149875" y="4243014"/>
                </a:moveTo>
                <a:lnTo>
                  <a:pt x="1157075" y="4330639"/>
                </a:lnTo>
                <a:lnTo>
                  <a:pt x="1160939" y="4376373"/>
                </a:lnTo>
                <a:lnTo>
                  <a:pt x="1162552" y="4432009"/>
                </a:lnTo>
                <a:lnTo>
                  <a:pt x="1164696" y="4503488"/>
                </a:lnTo>
                <a:lnTo>
                  <a:pt x="1164659" y="4504709"/>
                </a:lnTo>
                <a:lnTo>
                  <a:pt x="1164696" y="4505992"/>
                </a:lnTo>
                <a:cubicBezTo>
                  <a:pt x="1164696" y="4544815"/>
                  <a:pt x="1164070" y="4584265"/>
                  <a:pt x="1162191" y="4623401"/>
                </a:cubicBezTo>
                <a:lnTo>
                  <a:pt x="1153133" y="4727853"/>
                </a:lnTo>
                <a:lnTo>
                  <a:pt x="1190410" y="4627390"/>
                </a:lnTo>
                <a:lnTo>
                  <a:pt x="1213264" y="4545754"/>
                </a:lnTo>
                <a:cubicBezTo>
                  <a:pt x="1230836" y="4471082"/>
                  <a:pt x="1245630" y="4394531"/>
                  <a:pt x="1257684" y="4316259"/>
                </a:cubicBezTo>
                <a:lnTo>
                  <a:pt x="1264966" y="4253852"/>
                </a:lnTo>
                <a:lnTo>
                  <a:pt x="1232950" y="4250511"/>
                </a:lnTo>
                <a:close/>
                <a:moveTo>
                  <a:pt x="1832711" y="4240936"/>
                </a:moveTo>
                <a:lnTo>
                  <a:pt x="1729472" y="4331523"/>
                </a:lnTo>
                <a:cubicBezTo>
                  <a:pt x="1599050" y="4439735"/>
                  <a:pt x="1446859" y="4551371"/>
                  <a:pt x="1264949" y="4672547"/>
                </a:cubicBezTo>
                <a:lnTo>
                  <a:pt x="1164112" y="4738623"/>
                </a:lnTo>
                <a:lnTo>
                  <a:pt x="1162418" y="4744823"/>
                </a:lnTo>
                <a:lnTo>
                  <a:pt x="1178723" y="4746225"/>
                </a:lnTo>
                <a:lnTo>
                  <a:pt x="1363821" y="4622461"/>
                </a:lnTo>
                <a:cubicBezTo>
                  <a:pt x="1497198" y="4528847"/>
                  <a:pt x="1615546" y="4436486"/>
                  <a:pt x="1721370" y="4344124"/>
                </a:cubicBezTo>
                <a:close/>
                <a:moveTo>
                  <a:pt x="1152274" y="4240726"/>
                </a:moveTo>
                <a:lnTo>
                  <a:pt x="1152165" y="4240820"/>
                </a:lnTo>
                <a:lnTo>
                  <a:pt x="1156473" y="4241103"/>
                </a:lnTo>
                <a:close/>
                <a:moveTo>
                  <a:pt x="1147163" y="4235883"/>
                </a:moveTo>
                <a:lnTo>
                  <a:pt x="1096563" y="4349048"/>
                </a:lnTo>
                <a:lnTo>
                  <a:pt x="1076326" y="4395667"/>
                </a:lnTo>
                <a:lnTo>
                  <a:pt x="984529" y="4580783"/>
                </a:lnTo>
                <a:lnTo>
                  <a:pt x="984356" y="4581134"/>
                </a:lnTo>
                <a:lnTo>
                  <a:pt x="984356" y="4581133"/>
                </a:lnTo>
                <a:lnTo>
                  <a:pt x="984355" y="4581134"/>
                </a:lnTo>
                <a:lnTo>
                  <a:pt x="984355" y="4581134"/>
                </a:lnTo>
                <a:lnTo>
                  <a:pt x="984355" y="4581134"/>
                </a:lnTo>
                <a:lnTo>
                  <a:pt x="950223" y="4647430"/>
                </a:lnTo>
                <a:lnTo>
                  <a:pt x="984356" y="4581134"/>
                </a:lnTo>
                <a:cubicBezTo>
                  <a:pt x="941776" y="4668799"/>
                  <a:pt x="899195" y="4753960"/>
                  <a:pt x="856615" y="4831606"/>
                </a:cubicBezTo>
                <a:cubicBezTo>
                  <a:pt x="907962" y="4820335"/>
                  <a:pt x="958683" y="4809064"/>
                  <a:pt x="1008464" y="4797479"/>
                </a:cubicBezTo>
                <a:lnTo>
                  <a:pt x="1043931" y="4788746"/>
                </a:lnTo>
                <a:lnTo>
                  <a:pt x="1063901" y="4724319"/>
                </a:lnTo>
                <a:lnTo>
                  <a:pt x="1075689" y="4671864"/>
                </a:lnTo>
                <a:lnTo>
                  <a:pt x="987340" y="4584097"/>
                </a:lnTo>
                <a:lnTo>
                  <a:pt x="984356" y="4581134"/>
                </a:lnTo>
                <a:lnTo>
                  <a:pt x="984405" y="4581182"/>
                </a:lnTo>
                <a:lnTo>
                  <a:pt x="984356" y="4581134"/>
                </a:lnTo>
                <a:lnTo>
                  <a:pt x="1075862" y="4671094"/>
                </a:lnTo>
                <a:lnTo>
                  <a:pt x="1116889" y="4488531"/>
                </a:lnTo>
                <a:lnTo>
                  <a:pt x="1148145" y="4252022"/>
                </a:lnTo>
                <a:lnTo>
                  <a:pt x="1147377" y="4242998"/>
                </a:lnTo>
                <a:lnTo>
                  <a:pt x="1147163" y="4242998"/>
                </a:lnTo>
                <a:cubicBezTo>
                  <a:pt x="1147163" y="4242998"/>
                  <a:pt x="1147163" y="4242998"/>
                  <a:pt x="1147163" y="4240493"/>
                </a:cubicBezTo>
                <a:lnTo>
                  <a:pt x="1147163" y="4240492"/>
                </a:lnTo>
                <a:lnTo>
                  <a:pt x="1147163" y="4237988"/>
                </a:lnTo>
                <a:lnTo>
                  <a:pt x="1147164" y="4237987"/>
                </a:lnTo>
                <a:lnTo>
                  <a:pt x="1147163" y="4237987"/>
                </a:lnTo>
                <a:close/>
                <a:moveTo>
                  <a:pt x="1876037" y="4234066"/>
                </a:moveTo>
                <a:lnTo>
                  <a:pt x="1876037" y="4285577"/>
                </a:lnTo>
                <a:lnTo>
                  <a:pt x="1875987" y="4286430"/>
                </a:lnTo>
                <a:lnTo>
                  <a:pt x="1876037" y="4288081"/>
                </a:lnTo>
                <a:cubicBezTo>
                  <a:pt x="1876037" y="4380756"/>
                  <a:pt x="1865392" y="4474057"/>
                  <a:pt x="1844415" y="4565479"/>
                </a:cubicBezTo>
                <a:lnTo>
                  <a:pt x="1810048" y="4684269"/>
                </a:lnTo>
                <a:lnTo>
                  <a:pt x="1905226" y="4567729"/>
                </a:lnTo>
                <a:lnTo>
                  <a:pt x="1906093" y="4563601"/>
                </a:lnTo>
                <a:lnTo>
                  <a:pt x="1906515" y="4562874"/>
                </a:lnTo>
                <a:lnTo>
                  <a:pt x="1912982" y="4513194"/>
                </a:lnTo>
                <a:cubicBezTo>
                  <a:pt x="1914861" y="4495347"/>
                  <a:pt x="1916113" y="4477188"/>
                  <a:pt x="1916113" y="4458403"/>
                </a:cubicBezTo>
                <a:cubicBezTo>
                  <a:pt x="1916113" y="4417075"/>
                  <a:pt x="1912356" y="4375121"/>
                  <a:pt x="1904528" y="4333167"/>
                </a:cubicBezTo>
                <a:close/>
                <a:moveTo>
                  <a:pt x="1855999" y="4222958"/>
                </a:moveTo>
                <a:lnTo>
                  <a:pt x="1852615" y="4226827"/>
                </a:lnTo>
                <a:lnTo>
                  <a:pt x="1855729" y="4223208"/>
                </a:lnTo>
                <a:close/>
                <a:moveTo>
                  <a:pt x="1869090" y="4219131"/>
                </a:moveTo>
                <a:lnTo>
                  <a:pt x="1852007" y="4295804"/>
                </a:lnTo>
                <a:lnTo>
                  <a:pt x="1843148" y="4337901"/>
                </a:lnTo>
                <a:lnTo>
                  <a:pt x="1840406" y="4347874"/>
                </a:lnTo>
                <a:lnTo>
                  <a:pt x="1832557" y="4383104"/>
                </a:lnTo>
                <a:lnTo>
                  <a:pt x="1814467" y="4442237"/>
                </a:lnTo>
                <a:lnTo>
                  <a:pt x="1807539" y="4467438"/>
                </a:lnTo>
                <a:lnTo>
                  <a:pt x="1800042" y="4489391"/>
                </a:lnTo>
                <a:lnTo>
                  <a:pt x="1781171" y="4551077"/>
                </a:lnTo>
                <a:lnTo>
                  <a:pt x="1764841" y="4592454"/>
                </a:lnTo>
                <a:lnTo>
                  <a:pt x="1764402" y="4593739"/>
                </a:lnTo>
                <a:lnTo>
                  <a:pt x="1762696" y="4597891"/>
                </a:lnTo>
                <a:lnTo>
                  <a:pt x="1717105" y="4713414"/>
                </a:lnTo>
                <a:lnTo>
                  <a:pt x="1668556" y="4812250"/>
                </a:lnTo>
                <a:lnTo>
                  <a:pt x="1688482" y="4818131"/>
                </a:lnTo>
                <a:lnTo>
                  <a:pt x="1783049" y="4717328"/>
                </a:lnTo>
                <a:lnTo>
                  <a:pt x="1799971" y="4696608"/>
                </a:lnTo>
                <a:lnTo>
                  <a:pt x="1837840" y="4568610"/>
                </a:lnTo>
                <a:cubicBezTo>
                  <a:pt x="1859757" y="4475309"/>
                  <a:pt x="1871028" y="4379503"/>
                  <a:pt x="1871028" y="4283072"/>
                </a:cubicBezTo>
                <a:close/>
                <a:moveTo>
                  <a:pt x="1864512" y="4213033"/>
                </a:moveTo>
                <a:lnTo>
                  <a:pt x="1864392" y="4213138"/>
                </a:lnTo>
                <a:lnTo>
                  <a:pt x="1855729" y="4223208"/>
                </a:lnTo>
                <a:lnTo>
                  <a:pt x="1710177" y="4357860"/>
                </a:lnTo>
                <a:cubicBezTo>
                  <a:pt x="1607014" y="4447639"/>
                  <a:pt x="1491641" y="4537261"/>
                  <a:pt x="1362178" y="4627666"/>
                </a:cubicBezTo>
                <a:lnTo>
                  <a:pt x="1183290" y="4746617"/>
                </a:lnTo>
                <a:lnTo>
                  <a:pt x="1266411" y="4753765"/>
                </a:lnTo>
                <a:lnTo>
                  <a:pt x="1313360" y="4758576"/>
                </a:lnTo>
                <a:lnTo>
                  <a:pt x="1425462" y="4663672"/>
                </a:lnTo>
                <a:lnTo>
                  <a:pt x="1600467" y="4500238"/>
                </a:lnTo>
                <a:lnTo>
                  <a:pt x="1635586" y="4464275"/>
                </a:lnTo>
                <a:lnTo>
                  <a:pt x="1749838" y="4344343"/>
                </a:lnTo>
                <a:lnTo>
                  <a:pt x="1852615" y="4226827"/>
                </a:lnTo>
                <a:lnTo>
                  <a:pt x="1767117" y="4326206"/>
                </a:lnTo>
                <a:lnTo>
                  <a:pt x="1771673" y="4321423"/>
                </a:lnTo>
                <a:close/>
                <a:moveTo>
                  <a:pt x="1866974" y="4212248"/>
                </a:moveTo>
                <a:lnTo>
                  <a:pt x="1770346" y="4325255"/>
                </a:lnTo>
                <a:lnTo>
                  <a:pt x="1745383" y="4351468"/>
                </a:lnTo>
                <a:lnTo>
                  <a:pt x="1737964" y="4360091"/>
                </a:lnTo>
                <a:lnTo>
                  <a:pt x="1692595" y="4406899"/>
                </a:lnTo>
                <a:lnTo>
                  <a:pt x="1608126" y="4495597"/>
                </a:lnTo>
                <a:lnTo>
                  <a:pt x="1592341" y="4510332"/>
                </a:lnTo>
                <a:lnTo>
                  <a:pt x="1589872" y="4512879"/>
                </a:lnTo>
                <a:lnTo>
                  <a:pt x="1559133" y="4541331"/>
                </a:lnTo>
                <a:lnTo>
                  <a:pt x="1426479" y="4665159"/>
                </a:lnTo>
                <a:lnTo>
                  <a:pt x="1315685" y="4758814"/>
                </a:lnTo>
                <a:lnTo>
                  <a:pt x="1369144" y="4764292"/>
                </a:lnTo>
                <a:cubicBezTo>
                  <a:pt x="1433954" y="4771494"/>
                  <a:pt x="1491562" y="4779008"/>
                  <a:pt x="1542909" y="4786522"/>
                </a:cubicBezTo>
                <a:cubicBezTo>
                  <a:pt x="1587994" y="4794036"/>
                  <a:pt x="1627443" y="4801550"/>
                  <a:pt x="1660944" y="4810004"/>
                </a:cubicBezTo>
                <a:lnTo>
                  <a:pt x="1664333" y="4811004"/>
                </a:lnTo>
                <a:lnTo>
                  <a:pt x="1711078" y="4716507"/>
                </a:lnTo>
                <a:lnTo>
                  <a:pt x="1741075" y="4640693"/>
                </a:lnTo>
                <a:lnTo>
                  <a:pt x="1784487" y="4524914"/>
                </a:lnTo>
                <a:lnTo>
                  <a:pt x="1828565" y="4381421"/>
                </a:lnTo>
                <a:close/>
                <a:moveTo>
                  <a:pt x="1866308" y="4205863"/>
                </a:moveTo>
                <a:lnTo>
                  <a:pt x="1736086" y="4217949"/>
                </a:lnTo>
                <a:cubicBezTo>
                  <a:pt x="1688810" y="4222333"/>
                  <a:pt x="1639341" y="4226716"/>
                  <a:pt x="1587994" y="4230473"/>
                </a:cubicBezTo>
                <a:lnTo>
                  <a:pt x="1554596" y="4233327"/>
                </a:lnTo>
                <a:lnTo>
                  <a:pt x="1449921" y="4242996"/>
                </a:lnTo>
                <a:lnTo>
                  <a:pt x="1340863" y="4252418"/>
                </a:lnTo>
                <a:lnTo>
                  <a:pt x="1307467" y="4255520"/>
                </a:lnTo>
                <a:lnTo>
                  <a:pt x="1307466" y="4255520"/>
                </a:lnTo>
                <a:lnTo>
                  <a:pt x="1307465" y="4255520"/>
                </a:lnTo>
                <a:cubicBezTo>
                  <a:pt x="1287428" y="4341933"/>
                  <a:pt x="1264259" y="4426467"/>
                  <a:pt x="1237959" y="4508497"/>
                </a:cubicBezTo>
                <a:lnTo>
                  <a:pt x="1217523" y="4563575"/>
                </a:lnTo>
                <a:lnTo>
                  <a:pt x="1194851" y="4626149"/>
                </a:lnTo>
                <a:lnTo>
                  <a:pt x="1164963" y="4735512"/>
                </a:lnTo>
                <a:lnTo>
                  <a:pt x="1299026" y="4647155"/>
                </a:lnTo>
                <a:lnTo>
                  <a:pt x="1333993" y="4623467"/>
                </a:lnTo>
                <a:lnTo>
                  <a:pt x="1400708" y="4576938"/>
                </a:lnTo>
                <a:lnTo>
                  <a:pt x="1527354" y="4485858"/>
                </a:lnTo>
                <a:lnTo>
                  <a:pt x="1575430" y="4450141"/>
                </a:lnTo>
                <a:lnTo>
                  <a:pt x="1724893" y="4332540"/>
                </a:lnTo>
                <a:lnTo>
                  <a:pt x="1830706" y="4240499"/>
                </a:lnTo>
                <a:lnTo>
                  <a:pt x="1867986" y="4207787"/>
                </a:lnTo>
                <a:lnTo>
                  <a:pt x="1868053" y="4207491"/>
                </a:lnTo>
                <a:close/>
                <a:moveTo>
                  <a:pt x="1162383" y="4197428"/>
                </a:moveTo>
                <a:lnTo>
                  <a:pt x="1145588" y="4236117"/>
                </a:lnTo>
                <a:lnTo>
                  <a:pt x="1158435" y="4207304"/>
                </a:lnTo>
                <a:close/>
                <a:moveTo>
                  <a:pt x="1872363" y="4193285"/>
                </a:moveTo>
                <a:lnTo>
                  <a:pt x="1871997" y="4196606"/>
                </a:lnTo>
                <a:lnTo>
                  <a:pt x="1872021" y="4196705"/>
                </a:lnTo>
                <a:lnTo>
                  <a:pt x="1872854" y="4195226"/>
                </a:lnTo>
                <a:close/>
                <a:moveTo>
                  <a:pt x="2145770" y="4177435"/>
                </a:moveTo>
                <a:lnTo>
                  <a:pt x="2124760" y="4230247"/>
                </a:lnTo>
                <a:lnTo>
                  <a:pt x="2139072" y="4196346"/>
                </a:lnTo>
                <a:close/>
                <a:moveTo>
                  <a:pt x="2135110" y="4150002"/>
                </a:moveTo>
                <a:lnTo>
                  <a:pt x="2132772" y="4156114"/>
                </a:lnTo>
                <a:lnTo>
                  <a:pt x="2115404" y="4195405"/>
                </a:lnTo>
                <a:lnTo>
                  <a:pt x="2071407" y="4300605"/>
                </a:lnTo>
                <a:lnTo>
                  <a:pt x="2026086" y="4385414"/>
                </a:lnTo>
                <a:lnTo>
                  <a:pt x="1997595" y="4441848"/>
                </a:lnTo>
                <a:lnTo>
                  <a:pt x="1970127" y="4490129"/>
                </a:lnTo>
                <a:lnTo>
                  <a:pt x="1923001" y="4578316"/>
                </a:lnTo>
                <a:lnTo>
                  <a:pt x="1903093" y="4608036"/>
                </a:lnTo>
                <a:lnTo>
                  <a:pt x="1898033" y="4634516"/>
                </a:lnTo>
                <a:cubicBezTo>
                  <a:pt x="1891849" y="4657528"/>
                  <a:pt x="1883865" y="4680696"/>
                  <a:pt x="1874160" y="4703865"/>
                </a:cubicBezTo>
                <a:lnTo>
                  <a:pt x="1858488" y="4735638"/>
                </a:lnTo>
                <a:lnTo>
                  <a:pt x="1929845" y="4622223"/>
                </a:lnTo>
                <a:lnTo>
                  <a:pt x="1944218" y="4598605"/>
                </a:lnTo>
                <a:lnTo>
                  <a:pt x="1942103" y="4602741"/>
                </a:lnTo>
                <a:lnTo>
                  <a:pt x="1942355" y="4602339"/>
                </a:lnTo>
                <a:lnTo>
                  <a:pt x="1944239" y="4598570"/>
                </a:lnTo>
                <a:lnTo>
                  <a:pt x="1944218" y="4598605"/>
                </a:lnTo>
                <a:lnTo>
                  <a:pt x="1944383" y="4598281"/>
                </a:lnTo>
                <a:lnTo>
                  <a:pt x="2040722" y="4405490"/>
                </a:lnTo>
                <a:lnTo>
                  <a:pt x="2120921" y="4199483"/>
                </a:lnTo>
                <a:lnTo>
                  <a:pt x="2123053" y="4192133"/>
                </a:lnTo>
                <a:close/>
                <a:moveTo>
                  <a:pt x="1279477" y="4129476"/>
                </a:moveTo>
                <a:lnTo>
                  <a:pt x="1266764" y="4140891"/>
                </a:lnTo>
                <a:lnTo>
                  <a:pt x="1154816" y="4238509"/>
                </a:lnTo>
                <a:lnTo>
                  <a:pt x="1224205" y="4245553"/>
                </a:lnTo>
                <a:lnTo>
                  <a:pt x="1232950" y="4246127"/>
                </a:lnTo>
                <a:lnTo>
                  <a:pt x="1241963" y="4247263"/>
                </a:lnTo>
                <a:lnTo>
                  <a:pt x="1265484" y="4249411"/>
                </a:lnTo>
                <a:close/>
                <a:moveTo>
                  <a:pt x="1842262" y="4074396"/>
                </a:moveTo>
                <a:lnTo>
                  <a:pt x="1870004" y="4188412"/>
                </a:lnTo>
                <a:lnTo>
                  <a:pt x="1870327" y="4185245"/>
                </a:lnTo>
                <a:close/>
                <a:moveTo>
                  <a:pt x="1286127" y="4066683"/>
                </a:moveTo>
                <a:lnTo>
                  <a:pt x="1283162" y="4070719"/>
                </a:lnTo>
                <a:lnTo>
                  <a:pt x="1160479" y="4228733"/>
                </a:lnTo>
                <a:lnTo>
                  <a:pt x="1243858" y="4157358"/>
                </a:lnTo>
                <a:lnTo>
                  <a:pt x="1237833" y="4162676"/>
                </a:lnTo>
                <a:lnTo>
                  <a:pt x="1248051" y="4153770"/>
                </a:lnTo>
                <a:lnTo>
                  <a:pt x="1243858" y="4157358"/>
                </a:lnTo>
                <a:lnTo>
                  <a:pt x="1265355" y="4138385"/>
                </a:lnTo>
                <a:lnTo>
                  <a:pt x="1279976" y="4125199"/>
                </a:lnTo>
                <a:lnTo>
                  <a:pt x="1285666" y="4076432"/>
                </a:lnTo>
                <a:close/>
                <a:moveTo>
                  <a:pt x="150283" y="4065161"/>
                </a:moveTo>
                <a:lnTo>
                  <a:pt x="321688" y="4223693"/>
                </a:lnTo>
                <a:lnTo>
                  <a:pt x="265837" y="4171125"/>
                </a:lnTo>
                <a:lnTo>
                  <a:pt x="342679" y="4241979"/>
                </a:lnTo>
                <a:cubicBezTo>
                  <a:pt x="408428" y="4304675"/>
                  <a:pt x="472768" y="4368545"/>
                  <a:pt x="534134" y="4433355"/>
                </a:cubicBezTo>
                <a:lnTo>
                  <a:pt x="534256" y="4433494"/>
                </a:lnTo>
                <a:lnTo>
                  <a:pt x="537889" y="4437112"/>
                </a:lnTo>
                <a:cubicBezTo>
                  <a:pt x="628999" y="4532918"/>
                  <a:pt x="713415" y="4630837"/>
                  <a:pt x="785857" y="4730870"/>
                </a:cubicBezTo>
                <a:lnTo>
                  <a:pt x="853884" y="4831273"/>
                </a:lnTo>
                <a:lnTo>
                  <a:pt x="854111" y="4831605"/>
                </a:lnTo>
                <a:lnTo>
                  <a:pt x="853990" y="4831429"/>
                </a:lnTo>
                <a:lnTo>
                  <a:pt x="854110" y="4831607"/>
                </a:lnTo>
                <a:lnTo>
                  <a:pt x="854110" y="4831606"/>
                </a:lnTo>
                <a:lnTo>
                  <a:pt x="854111" y="4831605"/>
                </a:lnTo>
                <a:lnTo>
                  <a:pt x="981851" y="4581134"/>
                </a:lnTo>
                <a:cubicBezTo>
                  <a:pt x="814661" y="4455271"/>
                  <a:pt x="620701" y="4333636"/>
                  <a:pt x="391519" y="4201433"/>
                </a:cubicBezTo>
                <a:lnTo>
                  <a:pt x="157722" y="4069363"/>
                </a:lnTo>
                <a:lnTo>
                  <a:pt x="265837" y="4171125"/>
                </a:lnTo>
                <a:lnTo>
                  <a:pt x="151925" y="4066088"/>
                </a:lnTo>
                <a:close/>
                <a:moveTo>
                  <a:pt x="2173920" y="4014396"/>
                </a:moveTo>
                <a:lnTo>
                  <a:pt x="2171915" y="4019508"/>
                </a:lnTo>
                <a:lnTo>
                  <a:pt x="2127332" y="4136389"/>
                </a:lnTo>
                <a:cubicBezTo>
                  <a:pt x="2066397" y="4283855"/>
                  <a:pt x="1993134" y="4427093"/>
                  <a:pt x="1908599" y="4566106"/>
                </a:cubicBezTo>
                <a:lnTo>
                  <a:pt x="1908598" y="4566106"/>
                </a:lnTo>
                <a:lnTo>
                  <a:pt x="1908598" y="4566106"/>
                </a:lnTo>
                <a:lnTo>
                  <a:pt x="1907641" y="4570245"/>
                </a:lnTo>
                <a:lnTo>
                  <a:pt x="1911101" y="4566110"/>
                </a:lnTo>
                <a:lnTo>
                  <a:pt x="1911103" y="4566106"/>
                </a:lnTo>
                <a:lnTo>
                  <a:pt x="1911102" y="4566108"/>
                </a:lnTo>
                <a:lnTo>
                  <a:pt x="1911104" y="4566106"/>
                </a:lnTo>
                <a:lnTo>
                  <a:pt x="1911100" y="4566113"/>
                </a:lnTo>
                <a:lnTo>
                  <a:pt x="1911064" y="4566198"/>
                </a:lnTo>
                <a:lnTo>
                  <a:pt x="1911105" y="4566106"/>
                </a:lnTo>
                <a:lnTo>
                  <a:pt x="1904684" y="4599712"/>
                </a:lnTo>
                <a:lnTo>
                  <a:pt x="1922205" y="4573308"/>
                </a:lnTo>
                <a:lnTo>
                  <a:pt x="1928702" y="4561171"/>
                </a:lnTo>
                <a:lnTo>
                  <a:pt x="2067962" y="4299352"/>
                </a:lnTo>
                <a:lnTo>
                  <a:pt x="2147188" y="4107802"/>
                </a:lnTo>
                <a:close/>
                <a:moveTo>
                  <a:pt x="2081945" y="4002489"/>
                </a:moveTo>
                <a:lnTo>
                  <a:pt x="2065822" y="4020032"/>
                </a:lnTo>
                <a:lnTo>
                  <a:pt x="2074958" y="4010742"/>
                </a:lnTo>
                <a:close/>
                <a:moveTo>
                  <a:pt x="2179109" y="3992524"/>
                </a:moveTo>
                <a:lnTo>
                  <a:pt x="2170568" y="4000630"/>
                </a:lnTo>
                <a:lnTo>
                  <a:pt x="2126744" y="4043049"/>
                </a:lnTo>
                <a:lnTo>
                  <a:pt x="2122256" y="4046486"/>
                </a:lnTo>
                <a:lnTo>
                  <a:pt x="2122166" y="4046571"/>
                </a:lnTo>
                <a:lnTo>
                  <a:pt x="2114387" y="4052511"/>
                </a:lnTo>
                <a:lnTo>
                  <a:pt x="2055751" y="4097410"/>
                </a:lnTo>
                <a:lnTo>
                  <a:pt x="2054794" y="4098015"/>
                </a:lnTo>
                <a:lnTo>
                  <a:pt x="2052308" y="4099914"/>
                </a:lnTo>
                <a:cubicBezTo>
                  <a:pt x="2026791" y="4117604"/>
                  <a:pt x="1999004" y="4135216"/>
                  <a:pt x="1968829" y="4152788"/>
                </a:cubicBezTo>
                <a:lnTo>
                  <a:pt x="1877238" y="4202083"/>
                </a:lnTo>
                <a:lnTo>
                  <a:pt x="1876037" y="4203167"/>
                </a:lnTo>
                <a:lnTo>
                  <a:pt x="1876037" y="4222848"/>
                </a:lnTo>
                <a:lnTo>
                  <a:pt x="1881487" y="4241805"/>
                </a:lnTo>
                <a:lnTo>
                  <a:pt x="1891144" y="4268904"/>
                </a:lnTo>
                <a:lnTo>
                  <a:pt x="1902592" y="4315216"/>
                </a:lnTo>
                <a:lnTo>
                  <a:pt x="1907033" y="4330662"/>
                </a:lnTo>
                <a:cubicBezTo>
                  <a:pt x="1914860" y="4372616"/>
                  <a:pt x="1918617" y="4414570"/>
                  <a:pt x="1918617" y="4455898"/>
                </a:cubicBezTo>
                <a:lnTo>
                  <a:pt x="1918514" y="4457302"/>
                </a:lnTo>
                <a:lnTo>
                  <a:pt x="1918617" y="4458402"/>
                </a:lnTo>
                <a:lnTo>
                  <a:pt x="1918514" y="4457307"/>
                </a:lnTo>
                <a:lnTo>
                  <a:pt x="1913446" y="4526578"/>
                </a:lnTo>
                <a:lnTo>
                  <a:pt x="1915486" y="4511001"/>
                </a:lnTo>
                <a:cubicBezTo>
                  <a:pt x="1917364" y="4493468"/>
                  <a:pt x="1918617" y="4475935"/>
                  <a:pt x="1918617" y="4458402"/>
                </a:cubicBezTo>
                <a:cubicBezTo>
                  <a:pt x="1918617" y="4477188"/>
                  <a:pt x="1917991" y="4495347"/>
                  <a:pt x="1916425" y="4513193"/>
                </a:cubicBezTo>
                <a:lnTo>
                  <a:pt x="1912468" y="4539941"/>
                </a:lnTo>
                <a:lnTo>
                  <a:pt x="1911408" y="4554434"/>
                </a:lnTo>
                <a:lnTo>
                  <a:pt x="1935596" y="4512714"/>
                </a:lnTo>
                <a:lnTo>
                  <a:pt x="2059196" y="4281194"/>
                </a:lnTo>
                <a:cubicBezTo>
                  <a:pt x="2103967" y="4186640"/>
                  <a:pt x="2144043" y="4090208"/>
                  <a:pt x="2179109" y="3992524"/>
                </a:cubicBezTo>
                <a:close/>
                <a:moveTo>
                  <a:pt x="2206375" y="3952094"/>
                </a:moveTo>
                <a:lnTo>
                  <a:pt x="2186623" y="3990019"/>
                </a:lnTo>
                <a:lnTo>
                  <a:pt x="2166001" y="4062315"/>
                </a:lnTo>
                <a:lnTo>
                  <a:pt x="2185802" y="4014440"/>
                </a:lnTo>
                <a:close/>
                <a:moveTo>
                  <a:pt x="1659924" y="3944773"/>
                </a:moveTo>
                <a:lnTo>
                  <a:pt x="1665845" y="3950562"/>
                </a:lnTo>
                <a:lnTo>
                  <a:pt x="1661492" y="3946147"/>
                </a:lnTo>
                <a:close/>
                <a:moveTo>
                  <a:pt x="2211077" y="3943066"/>
                </a:moveTo>
                <a:lnTo>
                  <a:pt x="2209928" y="3945273"/>
                </a:lnTo>
                <a:lnTo>
                  <a:pt x="2189128" y="4008805"/>
                </a:lnTo>
                <a:lnTo>
                  <a:pt x="2158215" y="4089609"/>
                </a:lnTo>
                <a:lnTo>
                  <a:pt x="2158003" y="4090354"/>
                </a:lnTo>
                <a:lnTo>
                  <a:pt x="2189911" y="4007552"/>
                </a:lnTo>
                <a:close/>
                <a:moveTo>
                  <a:pt x="1513652" y="3942950"/>
                </a:moveTo>
                <a:lnTo>
                  <a:pt x="1443974" y="4054829"/>
                </a:lnTo>
                <a:lnTo>
                  <a:pt x="1309456" y="4252595"/>
                </a:lnTo>
                <a:lnTo>
                  <a:pt x="1448982" y="4239552"/>
                </a:lnTo>
                <a:cubicBezTo>
                  <a:pt x="1495320" y="4235482"/>
                  <a:pt x="1540404" y="4231725"/>
                  <a:pt x="1585489" y="4227968"/>
                </a:cubicBezTo>
                <a:cubicBezTo>
                  <a:pt x="1636836" y="4222958"/>
                  <a:pt x="1686305" y="4218575"/>
                  <a:pt x="1733895" y="4214505"/>
                </a:cubicBezTo>
                <a:lnTo>
                  <a:pt x="1863808" y="4203531"/>
                </a:lnTo>
                <a:lnTo>
                  <a:pt x="1772678" y="4118503"/>
                </a:lnTo>
                <a:cubicBezTo>
                  <a:pt x="1718611" y="4073829"/>
                  <a:pt x="1654594" y="4028714"/>
                  <a:pt x="1577324" y="3980914"/>
                </a:cubicBezTo>
                <a:close/>
                <a:moveTo>
                  <a:pt x="1494420" y="3931524"/>
                </a:moveTo>
                <a:lnTo>
                  <a:pt x="1473717" y="3951706"/>
                </a:lnTo>
                <a:cubicBezTo>
                  <a:pt x="1441938" y="3981958"/>
                  <a:pt x="1408907" y="4012719"/>
                  <a:pt x="1374467" y="4044185"/>
                </a:cubicBezTo>
                <a:lnTo>
                  <a:pt x="1284333" y="4125116"/>
                </a:lnTo>
                <a:lnTo>
                  <a:pt x="1269437" y="4249772"/>
                </a:lnTo>
                <a:lnTo>
                  <a:pt x="1304961" y="4253015"/>
                </a:lnTo>
                <a:lnTo>
                  <a:pt x="1304962" y="4253015"/>
                </a:lnTo>
                <a:lnTo>
                  <a:pt x="1438025" y="4058273"/>
                </a:lnTo>
                <a:lnTo>
                  <a:pt x="1511310" y="3941553"/>
                </a:lnTo>
                <a:lnTo>
                  <a:pt x="1495515" y="3932136"/>
                </a:lnTo>
                <a:close/>
                <a:moveTo>
                  <a:pt x="1496707" y="3929294"/>
                </a:moveTo>
                <a:lnTo>
                  <a:pt x="1495402" y="3930566"/>
                </a:lnTo>
                <a:lnTo>
                  <a:pt x="1512112" y="3940276"/>
                </a:lnTo>
                <a:lnTo>
                  <a:pt x="1513013" y="3938840"/>
                </a:lnTo>
                <a:close/>
                <a:moveTo>
                  <a:pt x="2217772" y="3922669"/>
                </a:moveTo>
                <a:lnTo>
                  <a:pt x="2216696" y="3924599"/>
                </a:lnTo>
                <a:lnTo>
                  <a:pt x="2216370" y="3925596"/>
                </a:lnTo>
                <a:lnTo>
                  <a:pt x="2217433" y="3923702"/>
                </a:lnTo>
                <a:close/>
                <a:moveTo>
                  <a:pt x="1783963" y="3917012"/>
                </a:moveTo>
                <a:lnTo>
                  <a:pt x="1837410" y="4055232"/>
                </a:lnTo>
                <a:lnTo>
                  <a:pt x="1836941" y="4053381"/>
                </a:lnTo>
                <a:cubicBezTo>
                  <a:pt x="1825229" y="4016838"/>
                  <a:pt x="1811602" y="3980008"/>
                  <a:pt x="1796077" y="3942942"/>
                </a:cubicBezTo>
                <a:close/>
                <a:moveTo>
                  <a:pt x="1293553" y="3909579"/>
                </a:moveTo>
                <a:lnTo>
                  <a:pt x="1260815" y="3994481"/>
                </a:lnTo>
                <a:cubicBezTo>
                  <a:pt x="1227628" y="4074084"/>
                  <a:pt x="1192248" y="4152827"/>
                  <a:pt x="1154677" y="4230473"/>
                </a:cubicBezTo>
                <a:cubicBezTo>
                  <a:pt x="1198510" y="4175369"/>
                  <a:pt x="1240464" y="4121205"/>
                  <a:pt x="1280696" y="4067823"/>
                </a:cubicBezTo>
                <a:lnTo>
                  <a:pt x="1286444" y="4059975"/>
                </a:lnTo>
                <a:close/>
                <a:moveTo>
                  <a:pt x="490799" y="3896354"/>
                </a:moveTo>
                <a:lnTo>
                  <a:pt x="351483" y="3963759"/>
                </a:lnTo>
                <a:lnTo>
                  <a:pt x="146584" y="4058390"/>
                </a:lnTo>
                <a:lnTo>
                  <a:pt x="147699" y="4059022"/>
                </a:lnTo>
                <a:lnTo>
                  <a:pt x="352149" y="3963797"/>
                </a:lnTo>
                <a:close/>
                <a:moveTo>
                  <a:pt x="2236408" y="3890992"/>
                </a:moveTo>
                <a:lnTo>
                  <a:pt x="2225759" y="3914877"/>
                </a:lnTo>
                <a:lnTo>
                  <a:pt x="2218906" y="3928035"/>
                </a:lnTo>
                <a:lnTo>
                  <a:pt x="2183493" y="4032599"/>
                </a:lnTo>
                <a:lnTo>
                  <a:pt x="2155137" y="4100399"/>
                </a:lnTo>
                <a:lnTo>
                  <a:pt x="2142438" y="4144920"/>
                </a:lnTo>
                <a:cubicBezTo>
                  <a:pt x="2126118" y="4196189"/>
                  <a:pt x="2108193" y="4247066"/>
                  <a:pt x="2088625" y="4297474"/>
                </a:cubicBezTo>
                <a:lnTo>
                  <a:pt x="2041602" y="4408052"/>
                </a:lnTo>
                <a:lnTo>
                  <a:pt x="2085809" y="4319703"/>
                </a:lnTo>
                <a:lnTo>
                  <a:pt x="2189080" y="4049929"/>
                </a:lnTo>
                <a:lnTo>
                  <a:pt x="2194514" y="4033959"/>
                </a:lnTo>
                <a:lnTo>
                  <a:pt x="2221848" y="3942435"/>
                </a:lnTo>
                <a:close/>
                <a:moveTo>
                  <a:pt x="1416305" y="3887869"/>
                </a:moveTo>
                <a:lnTo>
                  <a:pt x="1398575" y="3913626"/>
                </a:lnTo>
                <a:lnTo>
                  <a:pt x="1291058" y="4059971"/>
                </a:lnTo>
                <a:lnTo>
                  <a:pt x="1290323" y="4074984"/>
                </a:lnTo>
                <a:lnTo>
                  <a:pt x="1284848" y="4120806"/>
                </a:lnTo>
                <a:lnTo>
                  <a:pt x="1372589" y="4041679"/>
                </a:lnTo>
                <a:lnTo>
                  <a:pt x="1408056" y="4008788"/>
                </a:lnTo>
                <a:lnTo>
                  <a:pt x="1473129" y="3947674"/>
                </a:lnTo>
                <a:lnTo>
                  <a:pt x="1491373" y="3929821"/>
                </a:lnTo>
                <a:close/>
                <a:moveTo>
                  <a:pt x="1417613" y="3885968"/>
                </a:moveTo>
                <a:lnTo>
                  <a:pt x="1416321" y="3887846"/>
                </a:lnTo>
                <a:lnTo>
                  <a:pt x="1492358" y="3928857"/>
                </a:lnTo>
                <a:lnTo>
                  <a:pt x="1493678" y="3927565"/>
                </a:lnTo>
                <a:close/>
                <a:moveTo>
                  <a:pt x="2177238" y="3884009"/>
                </a:moveTo>
                <a:lnTo>
                  <a:pt x="2144091" y="3929074"/>
                </a:lnTo>
                <a:lnTo>
                  <a:pt x="2152723" y="3918877"/>
                </a:lnTo>
                <a:close/>
                <a:moveTo>
                  <a:pt x="1554192" y="3873256"/>
                </a:moveTo>
                <a:lnTo>
                  <a:pt x="1497263" y="3928753"/>
                </a:lnTo>
                <a:lnTo>
                  <a:pt x="1513359" y="3938290"/>
                </a:lnTo>
                <a:close/>
                <a:moveTo>
                  <a:pt x="2246296" y="3868813"/>
                </a:moveTo>
                <a:lnTo>
                  <a:pt x="2238889" y="3885427"/>
                </a:lnTo>
                <a:lnTo>
                  <a:pt x="2230694" y="3914007"/>
                </a:lnTo>
                <a:lnTo>
                  <a:pt x="2204431" y="4007905"/>
                </a:lnTo>
                <a:lnTo>
                  <a:pt x="2200091" y="4020746"/>
                </a:lnTo>
                <a:lnTo>
                  <a:pt x="2195076" y="4038235"/>
                </a:lnTo>
                <a:lnTo>
                  <a:pt x="2175516" y="4093455"/>
                </a:lnTo>
                <a:lnTo>
                  <a:pt x="2161761" y="4134153"/>
                </a:lnTo>
                <a:lnTo>
                  <a:pt x="2180987" y="4086764"/>
                </a:lnTo>
                <a:close/>
                <a:moveTo>
                  <a:pt x="1564296" y="3863407"/>
                </a:moveTo>
                <a:lnTo>
                  <a:pt x="1561483" y="3866149"/>
                </a:lnTo>
                <a:lnTo>
                  <a:pt x="1515693" y="3939672"/>
                </a:lnTo>
                <a:lnTo>
                  <a:pt x="1579218" y="3977310"/>
                </a:lnTo>
                <a:lnTo>
                  <a:pt x="1622734" y="4005311"/>
                </a:lnTo>
                <a:lnTo>
                  <a:pt x="1577373" y="3976517"/>
                </a:lnTo>
                <a:lnTo>
                  <a:pt x="1515357" y="3940212"/>
                </a:lnTo>
                <a:lnTo>
                  <a:pt x="1514465" y="3941644"/>
                </a:lnTo>
                <a:lnTo>
                  <a:pt x="1576894" y="3977921"/>
                </a:lnTo>
                <a:cubicBezTo>
                  <a:pt x="1655338" y="4025427"/>
                  <a:pt x="1720177" y="4070776"/>
                  <a:pt x="1774713" y="4115685"/>
                </a:cubicBezTo>
                <a:lnTo>
                  <a:pt x="1868523" y="4203091"/>
                </a:lnTo>
                <a:lnTo>
                  <a:pt x="1868523" y="4203079"/>
                </a:lnTo>
                <a:lnTo>
                  <a:pt x="1775144" y="4115646"/>
                </a:lnTo>
                <a:cubicBezTo>
                  <a:pt x="1739060" y="4085668"/>
                  <a:pt x="1698515" y="4055455"/>
                  <a:pt x="1652491" y="4024459"/>
                </a:cubicBezTo>
                <a:lnTo>
                  <a:pt x="1622734" y="4005311"/>
                </a:lnTo>
                <a:lnTo>
                  <a:pt x="1650925" y="4023207"/>
                </a:lnTo>
                <a:cubicBezTo>
                  <a:pt x="1743287" y="4084573"/>
                  <a:pt x="1813419" y="4142807"/>
                  <a:pt x="1868523" y="4202921"/>
                </a:cubicBezTo>
                <a:lnTo>
                  <a:pt x="1868582" y="4202347"/>
                </a:lnTo>
                <a:lnTo>
                  <a:pt x="1868523" y="4200416"/>
                </a:lnTo>
                <a:lnTo>
                  <a:pt x="1868805" y="4200163"/>
                </a:lnTo>
                <a:lnTo>
                  <a:pt x="1868867" y="4199552"/>
                </a:lnTo>
                <a:lnTo>
                  <a:pt x="1816550" y="4117995"/>
                </a:lnTo>
                <a:lnTo>
                  <a:pt x="1742965" y="4028784"/>
                </a:lnTo>
                <a:lnTo>
                  <a:pt x="1707251" y="3992559"/>
                </a:lnTo>
                <a:lnTo>
                  <a:pt x="1644479" y="3931235"/>
                </a:lnTo>
                <a:lnTo>
                  <a:pt x="1625381" y="3914496"/>
                </a:lnTo>
                <a:close/>
                <a:moveTo>
                  <a:pt x="1296780" y="3841306"/>
                </a:moveTo>
                <a:lnTo>
                  <a:pt x="1233381" y="4022855"/>
                </a:lnTo>
                <a:lnTo>
                  <a:pt x="1213764" y="4071996"/>
                </a:lnTo>
                <a:lnTo>
                  <a:pt x="1199166" y="4112697"/>
                </a:lnTo>
                <a:lnTo>
                  <a:pt x="1186825" y="4141123"/>
                </a:lnTo>
                <a:lnTo>
                  <a:pt x="1174695" y="4174022"/>
                </a:lnTo>
                <a:lnTo>
                  <a:pt x="1255238" y="3994222"/>
                </a:lnTo>
                <a:lnTo>
                  <a:pt x="1294341" y="3892911"/>
                </a:lnTo>
                <a:close/>
                <a:moveTo>
                  <a:pt x="1296822" y="3840416"/>
                </a:moveTo>
                <a:lnTo>
                  <a:pt x="1224572" y="4041861"/>
                </a:lnTo>
                <a:lnTo>
                  <a:pt x="1234438" y="4017180"/>
                </a:lnTo>
                <a:lnTo>
                  <a:pt x="1296809" y="3840690"/>
                </a:lnTo>
                <a:close/>
                <a:moveTo>
                  <a:pt x="2255227" y="3839008"/>
                </a:moveTo>
                <a:lnTo>
                  <a:pt x="2244290" y="3865398"/>
                </a:lnTo>
                <a:lnTo>
                  <a:pt x="2242136" y="3873100"/>
                </a:lnTo>
                <a:lnTo>
                  <a:pt x="2242098" y="3873272"/>
                </a:lnTo>
                <a:lnTo>
                  <a:pt x="2251069" y="3852883"/>
                </a:lnTo>
                <a:close/>
                <a:moveTo>
                  <a:pt x="1320766" y="3839004"/>
                </a:moveTo>
                <a:lnTo>
                  <a:pt x="1299131" y="3895113"/>
                </a:lnTo>
                <a:lnTo>
                  <a:pt x="1291389" y="4053224"/>
                </a:lnTo>
                <a:lnTo>
                  <a:pt x="1396383" y="3909869"/>
                </a:lnTo>
                <a:lnTo>
                  <a:pt x="1412854" y="3885976"/>
                </a:lnTo>
                <a:lnTo>
                  <a:pt x="1400888" y="3879522"/>
                </a:lnTo>
                <a:close/>
                <a:moveTo>
                  <a:pt x="1321904" y="3836053"/>
                </a:moveTo>
                <a:lnTo>
                  <a:pt x="1321436" y="3837265"/>
                </a:lnTo>
                <a:lnTo>
                  <a:pt x="1404136" y="3881068"/>
                </a:lnTo>
                <a:lnTo>
                  <a:pt x="1412872" y="3885950"/>
                </a:lnTo>
                <a:lnTo>
                  <a:pt x="1414160" y="3884080"/>
                </a:lnTo>
                <a:lnTo>
                  <a:pt x="1402562" y="3877737"/>
                </a:lnTo>
                <a:close/>
                <a:moveTo>
                  <a:pt x="1302396" y="3825971"/>
                </a:moveTo>
                <a:lnTo>
                  <a:pt x="1302218" y="3829625"/>
                </a:lnTo>
                <a:lnTo>
                  <a:pt x="1302334" y="3829684"/>
                </a:lnTo>
                <a:lnTo>
                  <a:pt x="1299950" y="3878380"/>
                </a:lnTo>
                <a:lnTo>
                  <a:pt x="1316065" y="3836627"/>
                </a:lnTo>
                <a:lnTo>
                  <a:pt x="1302334" y="3829684"/>
                </a:lnTo>
                <a:lnTo>
                  <a:pt x="1302455" y="3827212"/>
                </a:lnTo>
                <a:lnTo>
                  <a:pt x="1316772" y="3834795"/>
                </a:lnTo>
                <a:lnTo>
                  <a:pt x="1317221" y="3833633"/>
                </a:lnTo>
                <a:close/>
                <a:moveTo>
                  <a:pt x="1302064" y="3825800"/>
                </a:moveTo>
                <a:lnTo>
                  <a:pt x="1300927" y="3828972"/>
                </a:lnTo>
                <a:lnTo>
                  <a:pt x="1300947" y="3828982"/>
                </a:lnTo>
                <a:lnTo>
                  <a:pt x="1302070" y="3825803"/>
                </a:lnTo>
                <a:close/>
                <a:moveTo>
                  <a:pt x="1295637" y="3823144"/>
                </a:moveTo>
                <a:lnTo>
                  <a:pt x="1255672" y="3948244"/>
                </a:lnTo>
                <a:lnTo>
                  <a:pt x="1297202" y="3832376"/>
                </a:lnTo>
                <a:lnTo>
                  <a:pt x="1297446" y="3827212"/>
                </a:lnTo>
                <a:lnTo>
                  <a:pt x="1298807" y="3827900"/>
                </a:lnTo>
                <a:lnTo>
                  <a:pt x="1299951" y="3824708"/>
                </a:lnTo>
                <a:lnTo>
                  <a:pt x="1299950" y="3824708"/>
                </a:lnTo>
                <a:lnTo>
                  <a:pt x="1299397" y="3824506"/>
                </a:lnTo>
                <a:close/>
                <a:moveTo>
                  <a:pt x="2222643" y="3816468"/>
                </a:moveTo>
                <a:lnTo>
                  <a:pt x="2215361" y="3829784"/>
                </a:lnTo>
                <a:lnTo>
                  <a:pt x="2216289" y="3828465"/>
                </a:lnTo>
                <a:close/>
                <a:moveTo>
                  <a:pt x="2225807" y="3810797"/>
                </a:moveTo>
                <a:lnTo>
                  <a:pt x="2216250" y="3828895"/>
                </a:lnTo>
                <a:lnTo>
                  <a:pt x="2214399" y="3831544"/>
                </a:lnTo>
                <a:lnTo>
                  <a:pt x="2210262" y="3839110"/>
                </a:lnTo>
                <a:lnTo>
                  <a:pt x="2187237" y="3870414"/>
                </a:lnTo>
                <a:lnTo>
                  <a:pt x="2152513" y="3920105"/>
                </a:lnTo>
                <a:lnTo>
                  <a:pt x="2137941" y="3937435"/>
                </a:lnTo>
                <a:lnTo>
                  <a:pt x="2122754" y="3958084"/>
                </a:lnTo>
                <a:lnTo>
                  <a:pt x="2097180" y="3985912"/>
                </a:lnTo>
                <a:lnTo>
                  <a:pt x="2074347" y="4013066"/>
                </a:lnTo>
                <a:lnTo>
                  <a:pt x="2039012" y="4049204"/>
                </a:lnTo>
                <a:lnTo>
                  <a:pt x="2010824" y="4079876"/>
                </a:lnTo>
                <a:lnTo>
                  <a:pt x="1993808" y="4095436"/>
                </a:lnTo>
                <a:lnTo>
                  <a:pt x="1981452" y="4108073"/>
                </a:lnTo>
                <a:lnTo>
                  <a:pt x="1880849" y="4198826"/>
                </a:lnTo>
                <a:lnTo>
                  <a:pt x="1969612" y="4151300"/>
                </a:lnTo>
                <a:lnTo>
                  <a:pt x="2018423" y="4120652"/>
                </a:lnTo>
                <a:lnTo>
                  <a:pt x="2056690" y="4096157"/>
                </a:lnTo>
                <a:cubicBezTo>
                  <a:pt x="2082207" y="4078155"/>
                  <a:pt x="2105298" y="4060074"/>
                  <a:pt x="2126079" y="4041953"/>
                </a:cubicBezTo>
                <a:lnTo>
                  <a:pt x="2181613" y="3987515"/>
                </a:lnTo>
                <a:lnTo>
                  <a:pt x="2181613" y="3987515"/>
                </a:lnTo>
                <a:lnTo>
                  <a:pt x="2179108" y="3987515"/>
                </a:lnTo>
                <a:cubicBezTo>
                  <a:pt x="2179108" y="3987515"/>
                  <a:pt x="2179108" y="3987515"/>
                  <a:pt x="2179108" y="3985010"/>
                </a:cubicBezTo>
                <a:close/>
                <a:moveTo>
                  <a:pt x="2261541" y="3784299"/>
                </a:moveTo>
                <a:lnTo>
                  <a:pt x="2229909" y="3895544"/>
                </a:lnTo>
                <a:lnTo>
                  <a:pt x="2225902" y="3907377"/>
                </a:lnTo>
                <a:lnTo>
                  <a:pt x="2230106" y="3899603"/>
                </a:lnTo>
                <a:lnTo>
                  <a:pt x="2228576" y="3903293"/>
                </a:lnTo>
                <a:lnTo>
                  <a:pt x="2225287" y="3909193"/>
                </a:lnTo>
                <a:lnTo>
                  <a:pt x="2224845" y="3910498"/>
                </a:lnTo>
                <a:lnTo>
                  <a:pt x="2228890" y="3903293"/>
                </a:lnTo>
                <a:lnTo>
                  <a:pt x="2239667" y="3878799"/>
                </a:lnTo>
                <a:lnTo>
                  <a:pt x="2240989" y="3873365"/>
                </a:lnTo>
                <a:lnTo>
                  <a:pt x="2230142" y="3899537"/>
                </a:lnTo>
                <a:lnTo>
                  <a:pt x="2230106" y="3899603"/>
                </a:lnTo>
                <a:lnTo>
                  <a:pt x="2240997" y="3873332"/>
                </a:lnTo>
                <a:lnTo>
                  <a:pt x="2251692" y="3829373"/>
                </a:lnTo>
                <a:close/>
                <a:moveTo>
                  <a:pt x="2269280" y="3757080"/>
                </a:moveTo>
                <a:lnTo>
                  <a:pt x="2262774" y="3783819"/>
                </a:lnTo>
                <a:lnTo>
                  <a:pt x="2266708" y="3766126"/>
                </a:lnTo>
                <a:close/>
                <a:moveTo>
                  <a:pt x="2272455" y="3734348"/>
                </a:moveTo>
                <a:lnTo>
                  <a:pt x="2237970" y="3859617"/>
                </a:lnTo>
                <a:lnTo>
                  <a:pt x="2216863" y="3924089"/>
                </a:lnTo>
                <a:lnTo>
                  <a:pt x="2217990" y="3922004"/>
                </a:lnTo>
                <a:lnTo>
                  <a:pt x="2238596" y="3859226"/>
                </a:lnTo>
                <a:lnTo>
                  <a:pt x="2272102" y="3735964"/>
                </a:lnTo>
                <a:close/>
                <a:moveTo>
                  <a:pt x="2274289" y="3722014"/>
                </a:moveTo>
                <a:lnTo>
                  <a:pt x="2238161" y="3788088"/>
                </a:lnTo>
                <a:lnTo>
                  <a:pt x="2187385" y="3977164"/>
                </a:lnTo>
                <a:lnTo>
                  <a:pt x="2186465" y="3978814"/>
                </a:lnTo>
                <a:lnTo>
                  <a:pt x="2186436" y="3978922"/>
                </a:lnTo>
                <a:lnTo>
                  <a:pt x="2187350" y="3977293"/>
                </a:lnTo>
                <a:lnTo>
                  <a:pt x="2187385" y="3977164"/>
                </a:lnTo>
                <a:lnTo>
                  <a:pt x="2213075" y="3931092"/>
                </a:lnTo>
                <a:lnTo>
                  <a:pt x="2207539" y="3941328"/>
                </a:lnTo>
                <a:lnTo>
                  <a:pt x="2213335" y="3931003"/>
                </a:lnTo>
                <a:lnTo>
                  <a:pt x="2213639" y="3930081"/>
                </a:lnTo>
                <a:lnTo>
                  <a:pt x="2213075" y="3931092"/>
                </a:lnTo>
                <a:lnTo>
                  <a:pt x="2213666" y="3930001"/>
                </a:lnTo>
                <a:lnTo>
                  <a:pt x="2233817" y="3868932"/>
                </a:lnTo>
                <a:cubicBezTo>
                  <a:pt x="2248576" y="3820168"/>
                  <a:pt x="2262078" y="3771169"/>
                  <a:pt x="2274289" y="3722014"/>
                </a:cubicBezTo>
                <a:close/>
                <a:moveTo>
                  <a:pt x="2277224" y="3718821"/>
                </a:moveTo>
                <a:lnTo>
                  <a:pt x="2266708" y="3766126"/>
                </a:lnTo>
                <a:lnTo>
                  <a:pt x="2265473" y="3770470"/>
                </a:lnTo>
                <a:lnTo>
                  <a:pt x="2257962" y="3803599"/>
                </a:lnTo>
                <a:lnTo>
                  <a:pt x="2262774" y="3783819"/>
                </a:lnTo>
                <a:lnTo>
                  <a:pt x="2245988" y="3859329"/>
                </a:lnTo>
                <a:lnTo>
                  <a:pt x="2244300" y="3865362"/>
                </a:lnTo>
                <a:lnTo>
                  <a:pt x="2255233" y="3838989"/>
                </a:lnTo>
                <a:lnTo>
                  <a:pt x="2261764" y="3817194"/>
                </a:lnTo>
                <a:lnTo>
                  <a:pt x="2266511" y="3803835"/>
                </a:lnTo>
                <a:lnTo>
                  <a:pt x="2278810" y="3744301"/>
                </a:lnTo>
                <a:lnTo>
                  <a:pt x="2279297" y="3739548"/>
                </a:lnTo>
                <a:close/>
                <a:moveTo>
                  <a:pt x="2279292" y="3709511"/>
                </a:moveTo>
                <a:lnTo>
                  <a:pt x="2277092" y="3717503"/>
                </a:lnTo>
                <a:lnTo>
                  <a:pt x="2277100" y="3717578"/>
                </a:lnTo>
                <a:lnTo>
                  <a:pt x="2279291" y="3709518"/>
                </a:lnTo>
                <a:close/>
                <a:moveTo>
                  <a:pt x="2279296" y="3709494"/>
                </a:moveTo>
                <a:lnTo>
                  <a:pt x="2279294" y="3709498"/>
                </a:lnTo>
                <a:lnTo>
                  <a:pt x="2279292" y="3709501"/>
                </a:lnTo>
                <a:close/>
                <a:moveTo>
                  <a:pt x="896920" y="3685672"/>
                </a:moveTo>
                <a:lnTo>
                  <a:pt x="735448" y="3772869"/>
                </a:lnTo>
                <a:lnTo>
                  <a:pt x="799766" y="3738596"/>
                </a:lnTo>
                <a:lnTo>
                  <a:pt x="729971" y="3776609"/>
                </a:lnTo>
                <a:cubicBezTo>
                  <a:pt x="598590" y="3845909"/>
                  <a:pt x="456907" y="3915804"/>
                  <a:pt x="303138" y="3987631"/>
                </a:cubicBezTo>
                <a:lnTo>
                  <a:pt x="147714" y="4059030"/>
                </a:lnTo>
                <a:lnTo>
                  <a:pt x="388388" y="4195446"/>
                </a:lnTo>
                <a:cubicBezTo>
                  <a:pt x="465408" y="4239944"/>
                  <a:pt x="538515" y="4283228"/>
                  <a:pt x="608021" y="4325965"/>
                </a:cubicBezTo>
                <a:lnTo>
                  <a:pt x="681212" y="4372990"/>
                </a:lnTo>
                <a:lnTo>
                  <a:pt x="804995" y="4452180"/>
                </a:lnTo>
                <a:cubicBezTo>
                  <a:pt x="867260" y="4494095"/>
                  <a:pt x="926121" y="4536050"/>
                  <a:pt x="981851" y="4578630"/>
                </a:cubicBezTo>
                <a:lnTo>
                  <a:pt x="984305" y="4455950"/>
                </a:lnTo>
                <a:lnTo>
                  <a:pt x="984355" y="4453394"/>
                </a:lnTo>
                <a:lnTo>
                  <a:pt x="979476" y="4295823"/>
                </a:lnTo>
                <a:lnTo>
                  <a:pt x="979115" y="4284173"/>
                </a:lnTo>
                <a:lnTo>
                  <a:pt x="979116" y="4284178"/>
                </a:lnTo>
                <a:lnTo>
                  <a:pt x="978759" y="4272662"/>
                </a:lnTo>
                <a:lnTo>
                  <a:pt x="978403" y="4268627"/>
                </a:lnTo>
                <a:lnTo>
                  <a:pt x="978407" y="4268704"/>
                </a:lnTo>
                <a:lnTo>
                  <a:pt x="962127" y="4084259"/>
                </a:lnTo>
                <a:cubicBezTo>
                  <a:pt x="947412" y="3956205"/>
                  <a:pt x="925495" y="3823455"/>
                  <a:pt x="896691" y="3686947"/>
                </a:cubicBezTo>
                <a:lnTo>
                  <a:pt x="799766" y="3738596"/>
                </a:lnTo>
                <a:lnTo>
                  <a:pt x="896922" y="3685681"/>
                </a:lnTo>
                <a:close/>
                <a:moveTo>
                  <a:pt x="899363" y="3685334"/>
                </a:moveTo>
                <a:lnTo>
                  <a:pt x="937197" y="3886269"/>
                </a:lnTo>
                <a:cubicBezTo>
                  <a:pt x="948116" y="3952527"/>
                  <a:pt x="957274" y="4017728"/>
                  <a:pt x="964631" y="4081755"/>
                </a:cubicBezTo>
                <a:lnTo>
                  <a:pt x="970809" y="4151742"/>
                </a:lnTo>
                <a:lnTo>
                  <a:pt x="974313" y="4179273"/>
                </a:lnTo>
                <a:lnTo>
                  <a:pt x="975471" y="4204566"/>
                </a:lnTo>
                <a:lnTo>
                  <a:pt x="981264" y="4270196"/>
                </a:lnTo>
                <a:cubicBezTo>
                  <a:pt x="984982" y="4331758"/>
                  <a:pt x="986860" y="4392028"/>
                  <a:pt x="986860" y="4450889"/>
                </a:cubicBezTo>
                <a:lnTo>
                  <a:pt x="986826" y="4452617"/>
                </a:lnTo>
                <a:lnTo>
                  <a:pt x="986861" y="4453394"/>
                </a:lnTo>
                <a:lnTo>
                  <a:pt x="984459" y="4575917"/>
                </a:lnTo>
                <a:lnTo>
                  <a:pt x="1075935" y="4392145"/>
                </a:lnTo>
                <a:lnTo>
                  <a:pt x="1179966" y="4151176"/>
                </a:lnTo>
                <a:lnTo>
                  <a:pt x="1229325" y="4020551"/>
                </a:lnTo>
                <a:lnTo>
                  <a:pt x="1293921" y="3822522"/>
                </a:lnTo>
                <a:lnTo>
                  <a:pt x="1183473" y="3782515"/>
                </a:lnTo>
                <a:lnTo>
                  <a:pt x="1151177" y="3771071"/>
                </a:lnTo>
                <a:lnTo>
                  <a:pt x="1013591" y="3723618"/>
                </a:lnTo>
                <a:lnTo>
                  <a:pt x="988534" y="3715037"/>
                </a:lnTo>
                <a:close/>
                <a:moveTo>
                  <a:pt x="899221" y="3681907"/>
                </a:moveTo>
                <a:lnTo>
                  <a:pt x="899196" y="3681938"/>
                </a:lnTo>
                <a:lnTo>
                  <a:pt x="899196" y="3681939"/>
                </a:lnTo>
                <a:close/>
                <a:moveTo>
                  <a:pt x="1599561" y="3610802"/>
                </a:moveTo>
                <a:lnTo>
                  <a:pt x="1504125" y="3760290"/>
                </a:lnTo>
                <a:lnTo>
                  <a:pt x="1418186" y="3885136"/>
                </a:lnTo>
                <a:lnTo>
                  <a:pt x="1494201" y="3927052"/>
                </a:lnTo>
                <a:lnTo>
                  <a:pt x="1562944" y="3859778"/>
                </a:lnTo>
                <a:lnTo>
                  <a:pt x="1562946" y="3859774"/>
                </a:lnTo>
                <a:lnTo>
                  <a:pt x="1562947" y="3859774"/>
                </a:lnTo>
                <a:lnTo>
                  <a:pt x="1562947" y="3859774"/>
                </a:lnTo>
                <a:close/>
                <a:moveTo>
                  <a:pt x="1603022" y="3606797"/>
                </a:moveTo>
                <a:lnTo>
                  <a:pt x="1633528" y="3654256"/>
                </a:lnTo>
                <a:lnTo>
                  <a:pt x="1602866" y="3607846"/>
                </a:lnTo>
                <a:close/>
                <a:moveTo>
                  <a:pt x="1600243" y="3606161"/>
                </a:moveTo>
                <a:lnTo>
                  <a:pt x="1535266" y="3708413"/>
                </a:lnTo>
                <a:lnTo>
                  <a:pt x="1599787" y="3609263"/>
                </a:lnTo>
                <a:close/>
                <a:moveTo>
                  <a:pt x="1601430" y="3604293"/>
                </a:moveTo>
                <a:lnTo>
                  <a:pt x="1600983" y="3604996"/>
                </a:lnTo>
                <a:lnTo>
                  <a:pt x="1601779" y="3606201"/>
                </a:lnTo>
                <a:lnTo>
                  <a:pt x="1603021" y="3604293"/>
                </a:lnTo>
                <a:close/>
                <a:moveTo>
                  <a:pt x="2275881" y="3601468"/>
                </a:moveTo>
                <a:lnTo>
                  <a:pt x="2247245" y="3754263"/>
                </a:lnTo>
                <a:lnTo>
                  <a:pt x="2239629" y="3782622"/>
                </a:lnTo>
                <a:lnTo>
                  <a:pt x="2279292" y="3709502"/>
                </a:lnTo>
                <a:lnTo>
                  <a:pt x="2279294" y="3709498"/>
                </a:lnTo>
                <a:lnTo>
                  <a:pt x="2279296" y="3709495"/>
                </a:lnTo>
                <a:lnTo>
                  <a:pt x="2279296" y="3709494"/>
                </a:lnTo>
                <a:lnTo>
                  <a:pt x="2279297" y="3709491"/>
                </a:lnTo>
                <a:lnTo>
                  <a:pt x="2279297" y="3709492"/>
                </a:lnTo>
                <a:lnTo>
                  <a:pt x="2279297" y="3709493"/>
                </a:lnTo>
                <a:lnTo>
                  <a:pt x="2279298" y="3709491"/>
                </a:lnTo>
                <a:lnTo>
                  <a:pt x="2279297" y="3709494"/>
                </a:lnTo>
                <a:lnTo>
                  <a:pt x="2279592" y="3711411"/>
                </a:lnTo>
                <a:lnTo>
                  <a:pt x="2279464" y="3709490"/>
                </a:lnTo>
                <a:lnTo>
                  <a:pt x="2279298" y="3709490"/>
                </a:lnTo>
                <a:lnTo>
                  <a:pt x="2279297" y="3709490"/>
                </a:lnTo>
                <a:lnTo>
                  <a:pt x="2276793" y="3709490"/>
                </a:lnTo>
                <a:cubicBezTo>
                  <a:pt x="2279298" y="3689453"/>
                  <a:pt x="2279298" y="3669415"/>
                  <a:pt x="2279298" y="3649377"/>
                </a:cubicBezTo>
                <a:close/>
                <a:moveTo>
                  <a:pt x="2305883" y="3595465"/>
                </a:moveTo>
                <a:lnTo>
                  <a:pt x="2297144" y="3655561"/>
                </a:lnTo>
                <a:lnTo>
                  <a:pt x="2295546" y="3663294"/>
                </a:lnTo>
                <a:close/>
                <a:moveTo>
                  <a:pt x="2307889" y="3584165"/>
                </a:moveTo>
                <a:lnTo>
                  <a:pt x="2306828" y="3589264"/>
                </a:lnTo>
                <a:lnTo>
                  <a:pt x="2305883" y="3595465"/>
                </a:lnTo>
                <a:lnTo>
                  <a:pt x="2306684" y="3589955"/>
                </a:lnTo>
                <a:lnTo>
                  <a:pt x="2281906" y="3708989"/>
                </a:lnTo>
                <a:lnTo>
                  <a:pt x="2281802" y="3709491"/>
                </a:lnTo>
                <a:lnTo>
                  <a:pt x="2283086" y="3723609"/>
                </a:lnTo>
                <a:lnTo>
                  <a:pt x="2295546" y="3663294"/>
                </a:lnTo>
                <a:lnTo>
                  <a:pt x="2294094" y="3672825"/>
                </a:lnTo>
                <a:lnTo>
                  <a:pt x="2297143" y="3658065"/>
                </a:lnTo>
                <a:close/>
                <a:moveTo>
                  <a:pt x="1387902" y="3579688"/>
                </a:moveTo>
                <a:lnTo>
                  <a:pt x="1374117" y="3618811"/>
                </a:lnTo>
                <a:lnTo>
                  <a:pt x="1385525" y="3587527"/>
                </a:lnTo>
                <a:close/>
                <a:moveTo>
                  <a:pt x="673052" y="3439237"/>
                </a:moveTo>
                <a:lnTo>
                  <a:pt x="704284" y="3471806"/>
                </a:lnTo>
                <a:lnTo>
                  <a:pt x="693065" y="3459567"/>
                </a:lnTo>
                <a:close/>
                <a:moveTo>
                  <a:pt x="1114632" y="3409344"/>
                </a:moveTo>
                <a:lnTo>
                  <a:pt x="1065099" y="3474153"/>
                </a:lnTo>
                <a:lnTo>
                  <a:pt x="1098295" y="3432577"/>
                </a:lnTo>
                <a:close/>
                <a:moveTo>
                  <a:pt x="90602" y="3367918"/>
                </a:moveTo>
                <a:lnTo>
                  <a:pt x="126679" y="3762421"/>
                </a:lnTo>
                <a:lnTo>
                  <a:pt x="100502" y="3454009"/>
                </a:lnTo>
                <a:close/>
                <a:moveTo>
                  <a:pt x="2229961" y="3348801"/>
                </a:moveTo>
                <a:lnTo>
                  <a:pt x="2215679" y="3408797"/>
                </a:lnTo>
                <a:lnTo>
                  <a:pt x="2203739" y="3448345"/>
                </a:lnTo>
                <a:lnTo>
                  <a:pt x="2195389" y="3480309"/>
                </a:lnTo>
                <a:lnTo>
                  <a:pt x="2181802" y="3521010"/>
                </a:lnTo>
                <a:lnTo>
                  <a:pt x="2166873" y="3570460"/>
                </a:lnTo>
                <a:lnTo>
                  <a:pt x="2148912" y="3619532"/>
                </a:lnTo>
                <a:lnTo>
                  <a:pt x="2134356" y="3663133"/>
                </a:lnTo>
                <a:lnTo>
                  <a:pt x="2120566" y="3696978"/>
                </a:lnTo>
                <a:lnTo>
                  <a:pt x="2107887" y="3731618"/>
                </a:lnTo>
                <a:lnTo>
                  <a:pt x="2081481" y="3792898"/>
                </a:lnTo>
                <a:lnTo>
                  <a:pt x="2060291" y="3844902"/>
                </a:lnTo>
                <a:lnTo>
                  <a:pt x="2048970" y="3868347"/>
                </a:lnTo>
                <a:lnTo>
                  <a:pt x="2038839" y="3891858"/>
                </a:lnTo>
                <a:lnTo>
                  <a:pt x="1996074" y="3977886"/>
                </a:lnTo>
                <a:lnTo>
                  <a:pt x="1973311" y="4025027"/>
                </a:lnTo>
                <a:lnTo>
                  <a:pt x="1967422" y="4035526"/>
                </a:lnTo>
                <a:lnTo>
                  <a:pt x="1959846" y="4050766"/>
                </a:lnTo>
                <a:lnTo>
                  <a:pt x="1882218" y="4188128"/>
                </a:lnTo>
                <a:lnTo>
                  <a:pt x="2010549" y="4072988"/>
                </a:lnTo>
                <a:cubicBezTo>
                  <a:pt x="2096101" y="3989393"/>
                  <a:pt x="2163651" y="3908303"/>
                  <a:pt x="2214762" y="3828465"/>
                </a:cubicBezTo>
                <a:lnTo>
                  <a:pt x="2227234" y="3805471"/>
                </a:lnTo>
                <a:lnTo>
                  <a:pt x="2240122" y="3757393"/>
                </a:lnTo>
                <a:lnTo>
                  <a:pt x="2274187" y="3577736"/>
                </a:lnTo>
                <a:lnTo>
                  <a:pt x="2270135" y="3520924"/>
                </a:lnTo>
                <a:cubicBezTo>
                  <a:pt x="2264053" y="3477623"/>
                  <a:pt x="2254972" y="3433902"/>
                  <a:pt x="2242975" y="3389962"/>
                </a:cubicBezTo>
                <a:close/>
                <a:moveTo>
                  <a:pt x="1462628" y="3327757"/>
                </a:moveTo>
                <a:lnTo>
                  <a:pt x="1456207" y="3354402"/>
                </a:lnTo>
                <a:lnTo>
                  <a:pt x="1448881" y="3378565"/>
                </a:lnTo>
                <a:close/>
                <a:moveTo>
                  <a:pt x="1821715" y="3309698"/>
                </a:moveTo>
                <a:lnTo>
                  <a:pt x="1735108" y="3434168"/>
                </a:lnTo>
                <a:cubicBezTo>
                  <a:pt x="1693976" y="3490015"/>
                  <a:pt x="1649987" y="3546684"/>
                  <a:pt x="1603023" y="3604293"/>
                </a:cubicBezTo>
                <a:lnTo>
                  <a:pt x="1603022" y="3604293"/>
                </a:lnTo>
                <a:lnTo>
                  <a:pt x="1602570" y="3607398"/>
                </a:lnTo>
                <a:lnTo>
                  <a:pt x="1602866" y="3607846"/>
                </a:lnTo>
                <a:lnTo>
                  <a:pt x="1584268" y="3733073"/>
                </a:lnTo>
                <a:lnTo>
                  <a:pt x="1565776" y="3860054"/>
                </a:lnTo>
                <a:lnTo>
                  <a:pt x="1663566" y="3944308"/>
                </a:lnTo>
                <a:cubicBezTo>
                  <a:pt x="1724228" y="4000664"/>
                  <a:pt x="1775340" y="4057021"/>
                  <a:pt x="1816590" y="4113377"/>
                </a:cubicBezTo>
                <a:lnTo>
                  <a:pt x="1869307" y="4195238"/>
                </a:lnTo>
                <a:lnTo>
                  <a:pt x="1869606" y="4192308"/>
                </a:lnTo>
                <a:lnTo>
                  <a:pt x="1834437" y="4053772"/>
                </a:lnTo>
                <a:cubicBezTo>
                  <a:pt x="1803206" y="3956792"/>
                  <a:pt x="1758355" y="3858091"/>
                  <a:pt x="1700198" y="3757980"/>
                </a:cubicBezTo>
                <a:lnTo>
                  <a:pt x="1633528" y="3654256"/>
                </a:lnTo>
                <a:lnTo>
                  <a:pt x="1700942" y="3756297"/>
                </a:lnTo>
                <a:lnTo>
                  <a:pt x="1773170" y="3893908"/>
                </a:lnTo>
                <a:lnTo>
                  <a:pt x="1743820" y="3831082"/>
                </a:lnTo>
                <a:cubicBezTo>
                  <a:pt x="1705207" y="3756102"/>
                  <a:pt x="1659065" y="3680373"/>
                  <a:pt x="1605527" y="3604292"/>
                </a:cubicBezTo>
                <a:cubicBezTo>
                  <a:pt x="1714482" y="3758333"/>
                  <a:pt x="1792443" y="3909556"/>
                  <a:pt x="1839406" y="4056904"/>
                </a:cubicBezTo>
                <a:lnTo>
                  <a:pt x="1870696" y="4181627"/>
                </a:lnTo>
                <a:lnTo>
                  <a:pt x="1884177" y="4049506"/>
                </a:lnTo>
                <a:cubicBezTo>
                  <a:pt x="1887308" y="3997534"/>
                  <a:pt x="1888560" y="3944934"/>
                  <a:pt x="1888560" y="3892335"/>
                </a:cubicBezTo>
                <a:cubicBezTo>
                  <a:pt x="1888560" y="3790894"/>
                  <a:pt x="1881985" y="3686791"/>
                  <a:pt x="1868992" y="3580771"/>
                </a:cubicBezTo>
                <a:lnTo>
                  <a:pt x="1860409" y="3524085"/>
                </a:lnTo>
                <a:lnTo>
                  <a:pt x="1841515" y="3405024"/>
                </a:lnTo>
                <a:lnTo>
                  <a:pt x="1822161" y="3311849"/>
                </a:lnTo>
                <a:lnTo>
                  <a:pt x="1736164" y="3434949"/>
                </a:lnTo>
                <a:cubicBezTo>
                  <a:pt x="1695384" y="3490327"/>
                  <a:pt x="1651864" y="3546683"/>
                  <a:pt x="1605527" y="3604292"/>
                </a:cubicBezTo>
                <a:cubicBezTo>
                  <a:pt x="1605527" y="3604292"/>
                  <a:pt x="1605527" y="3604292"/>
                  <a:pt x="1605527" y="3601788"/>
                </a:cubicBezTo>
                <a:cubicBezTo>
                  <a:pt x="1652491" y="3544179"/>
                  <a:pt x="1696480" y="3487666"/>
                  <a:pt x="1737612" y="3432014"/>
                </a:cubicBezTo>
                <a:lnTo>
                  <a:pt x="1822015" y="3311144"/>
                </a:lnTo>
                <a:close/>
                <a:moveTo>
                  <a:pt x="1281869" y="3168463"/>
                </a:moveTo>
                <a:lnTo>
                  <a:pt x="1250524" y="3216092"/>
                </a:lnTo>
                <a:lnTo>
                  <a:pt x="1268854" y="3190025"/>
                </a:lnTo>
                <a:close/>
                <a:moveTo>
                  <a:pt x="400085" y="3165146"/>
                </a:moveTo>
                <a:lnTo>
                  <a:pt x="505722" y="3269258"/>
                </a:lnTo>
                <a:lnTo>
                  <a:pt x="473080" y="3236098"/>
                </a:lnTo>
                <a:close/>
                <a:moveTo>
                  <a:pt x="1516631" y="3096680"/>
                </a:moveTo>
                <a:lnTo>
                  <a:pt x="1511897" y="3123325"/>
                </a:lnTo>
                <a:lnTo>
                  <a:pt x="1510764" y="3128029"/>
                </a:lnTo>
                <a:close/>
                <a:moveTo>
                  <a:pt x="2335785" y="3077540"/>
                </a:moveTo>
                <a:lnTo>
                  <a:pt x="2336791" y="3120898"/>
                </a:lnTo>
                <a:lnTo>
                  <a:pt x="2336907" y="3123385"/>
                </a:lnTo>
                <a:lnTo>
                  <a:pt x="2336877" y="3124583"/>
                </a:lnTo>
                <a:lnTo>
                  <a:pt x="2336907" y="3125890"/>
                </a:lnTo>
                <a:cubicBezTo>
                  <a:pt x="2336907" y="3175358"/>
                  <a:pt x="2335655" y="3224670"/>
                  <a:pt x="2333189" y="3273786"/>
                </a:cubicBezTo>
                <a:lnTo>
                  <a:pt x="2327008" y="3356249"/>
                </a:lnTo>
                <a:lnTo>
                  <a:pt x="2325323" y="3395461"/>
                </a:lnTo>
                <a:lnTo>
                  <a:pt x="2322540" y="3415861"/>
                </a:lnTo>
                <a:lnTo>
                  <a:pt x="2322192" y="3420508"/>
                </a:lnTo>
                <a:lnTo>
                  <a:pt x="2318660" y="3444299"/>
                </a:lnTo>
                <a:lnTo>
                  <a:pt x="2289316" y="3659396"/>
                </a:lnTo>
                <a:lnTo>
                  <a:pt x="2315906" y="3526544"/>
                </a:lnTo>
                <a:lnTo>
                  <a:pt x="2320626" y="3494085"/>
                </a:lnTo>
                <a:cubicBezTo>
                  <a:pt x="2326888" y="3439920"/>
                  <a:pt x="2331584" y="3385442"/>
                  <a:pt x="2334716" y="3330730"/>
                </a:cubicBezTo>
                <a:lnTo>
                  <a:pt x="2339371" y="3167397"/>
                </a:lnTo>
                <a:lnTo>
                  <a:pt x="2338630" y="3146901"/>
                </a:lnTo>
                <a:close/>
                <a:moveTo>
                  <a:pt x="2366546" y="3011653"/>
                </a:moveTo>
                <a:lnTo>
                  <a:pt x="2361406" y="3177980"/>
                </a:lnTo>
                <a:cubicBezTo>
                  <a:pt x="2354048" y="3297503"/>
                  <a:pt x="2339490" y="3416242"/>
                  <a:pt x="2318356" y="3533886"/>
                </a:cubicBezTo>
                <a:lnTo>
                  <a:pt x="2314293" y="3553405"/>
                </a:lnTo>
                <a:lnTo>
                  <a:pt x="2298591" y="3658065"/>
                </a:lnTo>
                <a:lnTo>
                  <a:pt x="2290930" y="3693582"/>
                </a:lnTo>
                <a:lnTo>
                  <a:pt x="2284307" y="3737043"/>
                </a:lnTo>
                <a:cubicBezTo>
                  <a:pt x="2325636" y="3562338"/>
                  <a:pt x="2351466" y="3384816"/>
                  <a:pt x="2361798" y="3206589"/>
                </a:cubicBezTo>
                <a:lnTo>
                  <a:pt x="2366964" y="3028209"/>
                </a:lnTo>
                <a:close/>
                <a:moveTo>
                  <a:pt x="2026800" y="2964150"/>
                </a:moveTo>
                <a:lnTo>
                  <a:pt x="1948597" y="3112232"/>
                </a:lnTo>
                <a:cubicBezTo>
                  <a:pt x="1918462" y="3164792"/>
                  <a:pt x="1885743" y="3217782"/>
                  <a:pt x="1850364" y="3271477"/>
                </a:cubicBezTo>
                <a:lnTo>
                  <a:pt x="1826028" y="3306313"/>
                </a:lnTo>
                <a:lnTo>
                  <a:pt x="1847076" y="3404109"/>
                </a:lnTo>
                <a:cubicBezTo>
                  <a:pt x="1878072" y="3570947"/>
                  <a:pt x="1893570" y="3733911"/>
                  <a:pt x="1893570" y="3889830"/>
                </a:cubicBezTo>
                <a:lnTo>
                  <a:pt x="1893528" y="3891022"/>
                </a:lnTo>
                <a:lnTo>
                  <a:pt x="1893570" y="3892335"/>
                </a:lnTo>
                <a:cubicBezTo>
                  <a:pt x="1893570" y="3946186"/>
                  <a:pt x="1891691" y="3999412"/>
                  <a:pt x="1887935" y="4051698"/>
                </a:cubicBezTo>
                <a:lnTo>
                  <a:pt x="1872746" y="4189799"/>
                </a:lnTo>
                <a:lnTo>
                  <a:pt x="1873685" y="4193543"/>
                </a:lnTo>
                <a:lnTo>
                  <a:pt x="1941904" y="3952801"/>
                </a:lnTo>
                <a:lnTo>
                  <a:pt x="1976699" y="3785706"/>
                </a:lnTo>
                <a:lnTo>
                  <a:pt x="1982657" y="3755721"/>
                </a:lnTo>
                <a:lnTo>
                  <a:pt x="2008600" y="3578795"/>
                </a:lnTo>
                <a:lnTo>
                  <a:pt x="2011936" y="3550359"/>
                </a:lnTo>
                <a:lnTo>
                  <a:pt x="2028040" y="3365204"/>
                </a:lnTo>
                <a:cubicBezTo>
                  <a:pt x="2031898" y="3298364"/>
                  <a:pt x="2033835" y="3231088"/>
                  <a:pt x="2033835" y="3163461"/>
                </a:cubicBezTo>
                <a:close/>
                <a:moveTo>
                  <a:pt x="2036515" y="2963019"/>
                </a:moveTo>
                <a:lnTo>
                  <a:pt x="2037428" y="3041544"/>
                </a:lnTo>
                <a:lnTo>
                  <a:pt x="2038218" y="3060455"/>
                </a:lnTo>
                <a:lnTo>
                  <a:pt x="2038843" y="3163283"/>
                </a:lnTo>
                <a:lnTo>
                  <a:pt x="2038845" y="3163461"/>
                </a:lnTo>
                <a:lnTo>
                  <a:pt x="2038841" y="3163564"/>
                </a:lnTo>
                <a:lnTo>
                  <a:pt x="2033049" y="3364973"/>
                </a:lnTo>
                <a:lnTo>
                  <a:pt x="2029604" y="3404475"/>
                </a:lnTo>
                <a:lnTo>
                  <a:pt x="2028552" y="3431897"/>
                </a:lnTo>
                <a:lnTo>
                  <a:pt x="2023232" y="3477528"/>
                </a:lnTo>
                <a:lnTo>
                  <a:pt x="2015730" y="3563546"/>
                </a:lnTo>
                <a:lnTo>
                  <a:pt x="2003566" y="3646203"/>
                </a:lnTo>
                <a:lnTo>
                  <a:pt x="1997830" y="3695401"/>
                </a:lnTo>
                <a:lnTo>
                  <a:pt x="1991958" y="3725087"/>
                </a:lnTo>
                <a:lnTo>
                  <a:pt x="1986985" y="3758884"/>
                </a:lnTo>
                <a:lnTo>
                  <a:pt x="1954789" y="3912989"/>
                </a:lnTo>
                <a:lnTo>
                  <a:pt x="1946914" y="3952800"/>
                </a:lnTo>
                <a:lnTo>
                  <a:pt x="1883659" y="4176026"/>
                </a:lnTo>
                <a:lnTo>
                  <a:pt x="1969230" y="4023980"/>
                </a:lnTo>
                <a:lnTo>
                  <a:pt x="2053636" y="3849744"/>
                </a:lnTo>
                <a:lnTo>
                  <a:pt x="2071768" y="3806690"/>
                </a:lnTo>
                <a:lnTo>
                  <a:pt x="2124017" y="3678816"/>
                </a:lnTo>
                <a:lnTo>
                  <a:pt x="2146855" y="3614806"/>
                </a:lnTo>
                <a:lnTo>
                  <a:pt x="2183692" y="3504658"/>
                </a:lnTo>
                <a:lnTo>
                  <a:pt x="2203456" y="3437211"/>
                </a:lnTo>
                <a:lnTo>
                  <a:pt x="2228088" y="3342877"/>
                </a:lnTo>
                <a:lnTo>
                  <a:pt x="2215115" y="3301847"/>
                </a:lnTo>
                <a:cubicBezTo>
                  <a:pt x="2193981" y="3242986"/>
                  <a:pt x="2167760" y="3183968"/>
                  <a:pt x="2136646" y="3125264"/>
                </a:cubicBezTo>
                <a:close/>
                <a:moveTo>
                  <a:pt x="2026635" y="2959493"/>
                </a:moveTo>
                <a:lnTo>
                  <a:pt x="1948558" y="3108006"/>
                </a:lnTo>
                <a:cubicBezTo>
                  <a:pt x="1918383" y="3161036"/>
                  <a:pt x="1885587" y="3214652"/>
                  <a:pt x="1850051" y="3268974"/>
                </a:cubicBezTo>
                <a:lnTo>
                  <a:pt x="1825565" y="3304165"/>
                </a:lnTo>
                <a:lnTo>
                  <a:pt x="1825877" y="3305613"/>
                </a:lnTo>
                <a:lnTo>
                  <a:pt x="1852556" y="3267407"/>
                </a:lnTo>
                <a:cubicBezTo>
                  <a:pt x="1888092" y="3213243"/>
                  <a:pt x="1920888" y="3159704"/>
                  <a:pt x="1951062" y="3106557"/>
                </a:cubicBezTo>
                <a:lnTo>
                  <a:pt x="2026713" y="2961695"/>
                </a:lnTo>
                <a:close/>
                <a:moveTo>
                  <a:pt x="1721237" y="2949476"/>
                </a:moveTo>
                <a:lnTo>
                  <a:pt x="1707908" y="3081432"/>
                </a:lnTo>
                <a:cubicBezTo>
                  <a:pt x="1696167" y="3168784"/>
                  <a:pt x="1681530" y="3255980"/>
                  <a:pt x="1664036" y="3342784"/>
                </a:cubicBezTo>
                <a:lnTo>
                  <a:pt x="1603871" y="3598185"/>
                </a:lnTo>
                <a:lnTo>
                  <a:pt x="1733660" y="3429941"/>
                </a:lnTo>
                <a:lnTo>
                  <a:pt x="1820785" y="3305224"/>
                </a:lnTo>
                <a:lnTo>
                  <a:pt x="1814645" y="3275665"/>
                </a:lnTo>
                <a:lnTo>
                  <a:pt x="1773979" y="3117054"/>
                </a:lnTo>
                <a:lnTo>
                  <a:pt x="1767727" y="3093245"/>
                </a:lnTo>
                <a:lnTo>
                  <a:pt x="1730837" y="2976759"/>
                </a:lnTo>
                <a:close/>
                <a:moveTo>
                  <a:pt x="2314372" y="2809819"/>
                </a:moveTo>
                <a:lnTo>
                  <a:pt x="2318669" y="2877533"/>
                </a:lnTo>
                <a:lnTo>
                  <a:pt x="2320000" y="2891699"/>
                </a:lnTo>
                <a:lnTo>
                  <a:pt x="2320307" y="2903347"/>
                </a:lnTo>
                <a:lnTo>
                  <a:pt x="2320938" y="2913302"/>
                </a:lnTo>
                <a:lnTo>
                  <a:pt x="2324372" y="3057863"/>
                </a:lnTo>
                <a:lnTo>
                  <a:pt x="2324383" y="3058263"/>
                </a:lnTo>
                <a:lnTo>
                  <a:pt x="2324350" y="3059154"/>
                </a:lnTo>
                <a:lnTo>
                  <a:pt x="2315889" y="3292454"/>
                </a:lnTo>
                <a:cubicBezTo>
                  <a:pt x="2310215" y="3370257"/>
                  <a:pt x="2301683" y="3447747"/>
                  <a:pt x="2290255" y="3524767"/>
                </a:cubicBezTo>
                <a:lnTo>
                  <a:pt x="2278844" y="3585658"/>
                </a:lnTo>
                <a:lnTo>
                  <a:pt x="2280592" y="3624788"/>
                </a:lnTo>
                <a:lnTo>
                  <a:pt x="2281803" y="3649377"/>
                </a:lnTo>
                <a:lnTo>
                  <a:pt x="2281749" y="3650675"/>
                </a:lnTo>
                <a:lnTo>
                  <a:pt x="2281803" y="3651882"/>
                </a:lnTo>
                <a:lnTo>
                  <a:pt x="2281803" y="3690106"/>
                </a:lnTo>
                <a:lnTo>
                  <a:pt x="2286550" y="3658124"/>
                </a:lnTo>
                <a:lnTo>
                  <a:pt x="2321252" y="3410802"/>
                </a:lnTo>
                <a:cubicBezTo>
                  <a:pt x="2330019" y="3316249"/>
                  <a:pt x="2334402" y="3221069"/>
                  <a:pt x="2334402" y="3125890"/>
                </a:cubicBezTo>
                <a:lnTo>
                  <a:pt x="2323390" y="2885983"/>
                </a:lnTo>
                <a:close/>
                <a:moveTo>
                  <a:pt x="1488222" y="2807470"/>
                </a:moveTo>
                <a:lnTo>
                  <a:pt x="1484437" y="2815139"/>
                </a:lnTo>
                <a:lnTo>
                  <a:pt x="1464519" y="2856321"/>
                </a:lnTo>
                <a:lnTo>
                  <a:pt x="1460053" y="2864536"/>
                </a:lnTo>
                <a:lnTo>
                  <a:pt x="1431966" y="2921440"/>
                </a:lnTo>
                <a:cubicBezTo>
                  <a:pt x="1323634" y="3122427"/>
                  <a:pt x="1185782" y="3327775"/>
                  <a:pt x="1016624" y="3541049"/>
                </a:cubicBezTo>
                <a:lnTo>
                  <a:pt x="900795" y="3682491"/>
                </a:lnTo>
                <a:lnTo>
                  <a:pt x="1013591" y="3721466"/>
                </a:lnTo>
                <a:cubicBezTo>
                  <a:pt x="1068010" y="3740369"/>
                  <a:pt x="1118466" y="3758039"/>
                  <a:pt x="1165884" y="3774741"/>
                </a:cubicBezTo>
                <a:lnTo>
                  <a:pt x="1294638" y="3820323"/>
                </a:lnTo>
                <a:lnTo>
                  <a:pt x="1301008" y="3800796"/>
                </a:lnTo>
                <a:cubicBezTo>
                  <a:pt x="1389534" y="3506570"/>
                  <a:pt x="1449726" y="3208116"/>
                  <a:pt x="1480018" y="2913265"/>
                </a:cubicBezTo>
                <a:close/>
                <a:moveTo>
                  <a:pt x="17533" y="2800279"/>
                </a:moveTo>
                <a:cubicBezTo>
                  <a:pt x="35066" y="2914244"/>
                  <a:pt x="50877" y="3025549"/>
                  <a:pt x="64966" y="3134461"/>
                </a:cubicBezTo>
                <a:lnTo>
                  <a:pt x="81747" y="3279136"/>
                </a:lnTo>
                <a:lnTo>
                  <a:pt x="83933" y="3294988"/>
                </a:lnTo>
                <a:lnTo>
                  <a:pt x="85226" y="3309130"/>
                </a:lnTo>
                <a:lnTo>
                  <a:pt x="102067" y="3454322"/>
                </a:lnTo>
                <a:cubicBezTo>
                  <a:pt x="123357" y="3663153"/>
                  <a:pt x="137759" y="3863531"/>
                  <a:pt x="145273" y="4057647"/>
                </a:cubicBezTo>
                <a:cubicBezTo>
                  <a:pt x="359428" y="3959962"/>
                  <a:pt x="552448" y="3866505"/>
                  <a:pt x="727505" y="3775161"/>
                </a:cubicBezTo>
                <a:lnTo>
                  <a:pt x="896690" y="3684443"/>
                </a:lnTo>
                <a:lnTo>
                  <a:pt x="896690" y="3684443"/>
                </a:lnTo>
                <a:lnTo>
                  <a:pt x="896691" y="3684443"/>
                </a:lnTo>
                <a:lnTo>
                  <a:pt x="896691" y="3684443"/>
                </a:lnTo>
                <a:lnTo>
                  <a:pt x="692047" y="3459997"/>
                </a:lnTo>
                <a:cubicBezTo>
                  <a:pt x="479185" y="3236568"/>
                  <a:pt x="244837" y="3016312"/>
                  <a:pt x="17533" y="2800279"/>
                </a:cubicBezTo>
                <a:close/>
                <a:moveTo>
                  <a:pt x="15385" y="2797747"/>
                </a:moveTo>
                <a:lnTo>
                  <a:pt x="15371" y="2797748"/>
                </a:lnTo>
                <a:lnTo>
                  <a:pt x="73591" y="3219985"/>
                </a:lnTo>
                <a:lnTo>
                  <a:pt x="63518" y="3132387"/>
                </a:lnTo>
                <a:close/>
                <a:moveTo>
                  <a:pt x="15053" y="2795438"/>
                </a:moveTo>
                <a:lnTo>
                  <a:pt x="15324" y="2797407"/>
                </a:lnTo>
                <a:lnTo>
                  <a:pt x="15334" y="2797395"/>
                </a:lnTo>
                <a:close/>
                <a:moveTo>
                  <a:pt x="15028" y="2795270"/>
                </a:moveTo>
                <a:lnTo>
                  <a:pt x="2505" y="2805289"/>
                </a:lnTo>
                <a:lnTo>
                  <a:pt x="2505" y="2802784"/>
                </a:lnTo>
                <a:close/>
                <a:moveTo>
                  <a:pt x="17790" y="2795249"/>
                </a:moveTo>
                <a:lnTo>
                  <a:pt x="17534" y="2795268"/>
                </a:lnTo>
                <a:lnTo>
                  <a:pt x="17534" y="2795270"/>
                </a:lnTo>
                <a:lnTo>
                  <a:pt x="17534" y="2795270"/>
                </a:lnTo>
                <a:close/>
                <a:moveTo>
                  <a:pt x="2313240" y="2781607"/>
                </a:moveTo>
                <a:lnTo>
                  <a:pt x="2321992" y="2855527"/>
                </a:lnTo>
                <a:lnTo>
                  <a:pt x="2321252" y="2839413"/>
                </a:lnTo>
                <a:close/>
                <a:moveTo>
                  <a:pt x="2305828" y="2774115"/>
                </a:moveTo>
                <a:lnTo>
                  <a:pt x="2303900" y="2819321"/>
                </a:lnTo>
                <a:lnTo>
                  <a:pt x="2299835" y="2924902"/>
                </a:lnTo>
                <a:cubicBezTo>
                  <a:pt x="2295751" y="2978303"/>
                  <a:pt x="2289892" y="3031893"/>
                  <a:pt x="2282278" y="3085605"/>
                </a:cubicBezTo>
                <a:lnTo>
                  <a:pt x="2278945" y="3104759"/>
                </a:lnTo>
                <a:lnTo>
                  <a:pt x="2277889" y="3113836"/>
                </a:lnTo>
                <a:lnTo>
                  <a:pt x="2271278" y="3148818"/>
                </a:lnTo>
                <a:lnTo>
                  <a:pt x="2254186" y="3247040"/>
                </a:lnTo>
                <a:lnTo>
                  <a:pt x="2247058" y="3276983"/>
                </a:lnTo>
                <a:lnTo>
                  <a:pt x="2243273" y="3297014"/>
                </a:lnTo>
                <a:lnTo>
                  <a:pt x="2232192" y="3339428"/>
                </a:lnTo>
                <a:lnTo>
                  <a:pt x="2231213" y="3343542"/>
                </a:lnTo>
                <a:lnTo>
                  <a:pt x="2245876" y="3388768"/>
                </a:lnTo>
                <a:cubicBezTo>
                  <a:pt x="2254095" y="3418707"/>
                  <a:pt x="2260826" y="3448529"/>
                  <a:pt x="2266149" y="3478116"/>
                </a:cubicBezTo>
                <a:lnTo>
                  <a:pt x="2277319" y="3561223"/>
                </a:lnTo>
                <a:lnTo>
                  <a:pt x="2283994" y="3526020"/>
                </a:lnTo>
                <a:cubicBezTo>
                  <a:pt x="2307476" y="3370727"/>
                  <a:pt x="2319373" y="3213555"/>
                  <a:pt x="2319373" y="3055758"/>
                </a:cubicBezTo>
                <a:cubicBezTo>
                  <a:pt x="2319373" y="3000655"/>
                  <a:pt x="2318121" y="2945551"/>
                  <a:pt x="2315303" y="2890447"/>
                </a:cubicBezTo>
                <a:close/>
                <a:moveTo>
                  <a:pt x="2278644" y="2718592"/>
                </a:moveTo>
                <a:lnTo>
                  <a:pt x="2301975" y="2726808"/>
                </a:lnTo>
                <a:lnTo>
                  <a:pt x="2301914" y="2726058"/>
                </a:lnTo>
                <a:close/>
                <a:moveTo>
                  <a:pt x="2349598" y="2709582"/>
                </a:moveTo>
                <a:lnTo>
                  <a:pt x="2348059" y="2712535"/>
                </a:lnTo>
                <a:cubicBezTo>
                  <a:pt x="2345594" y="2714962"/>
                  <a:pt x="2342072" y="2717313"/>
                  <a:pt x="2337845" y="2719503"/>
                </a:cubicBezTo>
                <a:lnTo>
                  <a:pt x="2310833" y="2728779"/>
                </a:lnTo>
                <a:lnTo>
                  <a:pt x="2323444" y="2834404"/>
                </a:lnTo>
                <a:lnTo>
                  <a:pt x="2323637" y="2838546"/>
                </a:lnTo>
                <a:lnTo>
                  <a:pt x="2322249" y="2828536"/>
                </a:lnTo>
                <a:lnTo>
                  <a:pt x="2323131" y="2835656"/>
                </a:lnTo>
                <a:lnTo>
                  <a:pt x="2324192" y="2850453"/>
                </a:lnTo>
                <a:lnTo>
                  <a:pt x="2323637" y="2838546"/>
                </a:lnTo>
                <a:lnTo>
                  <a:pt x="2323757" y="2839413"/>
                </a:lnTo>
                <a:lnTo>
                  <a:pt x="2324393" y="2853256"/>
                </a:lnTo>
                <a:lnTo>
                  <a:pt x="2328487" y="2910377"/>
                </a:lnTo>
                <a:lnTo>
                  <a:pt x="2332837" y="2947119"/>
                </a:lnTo>
                <a:cubicBezTo>
                  <a:pt x="2338786" y="3020695"/>
                  <a:pt x="2341917" y="3094582"/>
                  <a:pt x="2341917" y="3168471"/>
                </a:cubicBezTo>
                <a:cubicBezTo>
                  <a:pt x="2341917" y="3216687"/>
                  <a:pt x="2340665" y="3264746"/>
                  <a:pt x="2338199" y="3312610"/>
                </a:cubicBezTo>
                <a:lnTo>
                  <a:pt x="2337518" y="3321466"/>
                </a:lnTo>
                <a:lnTo>
                  <a:pt x="2337180" y="3333234"/>
                </a:lnTo>
                <a:lnTo>
                  <a:pt x="2332647" y="3384780"/>
                </a:lnTo>
                <a:lnTo>
                  <a:pt x="2327347" y="3453683"/>
                </a:lnTo>
                <a:lnTo>
                  <a:pt x="2326284" y="3461598"/>
                </a:lnTo>
                <a:lnTo>
                  <a:pt x="2325360" y="3467662"/>
                </a:lnTo>
                <a:lnTo>
                  <a:pt x="2325153" y="3470019"/>
                </a:lnTo>
                <a:lnTo>
                  <a:pt x="2326284" y="3461598"/>
                </a:lnTo>
                <a:lnTo>
                  <a:pt x="2327202" y="3455575"/>
                </a:lnTo>
                <a:lnTo>
                  <a:pt x="2327347" y="3453683"/>
                </a:lnTo>
                <a:lnTo>
                  <a:pt x="2348538" y="3295968"/>
                </a:lnTo>
                <a:lnTo>
                  <a:pt x="2354325" y="3227834"/>
                </a:lnTo>
                <a:lnTo>
                  <a:pt x="2364418" y="2996582"/>
                </a:lnTo>
                <a:lnTo>
                  <a:pt x="2360701" y="2850372"/>
                </a:lnTo>
                <a:lnTo>
                  <a:pt x="2353360" y="2754115"/>
                </a:lnTo>
                <a:close/>
                <a:moveTo>
                  <a:pt x="2219821" y="2703124"/>
                </a:moveTo>
                <a:lnTo>
                  <a:pt x="2196328" y="2746740"/>
                </a:lnTo>
                <a:cubicBezTo>
                  <a:pt x="2175194" y="2780397"/>
                  <a:pt x="2150851" y="2814445"/>
                  <a:pt x="2123338" y="2848846"/>
                </a:cubicBezTo>
                <a:lnTo>
                  <a:pt x="2035752" y="2948056"/>
                </a:lnTo>
                <a:lnTo>
                  <a:pt x="2036341" y="2948056"/>
                </a:lnTo>
                <a:lnTo>
                  <a:pt x="2036478" y="2959859"/>
                </a:lnTo>
                <a:lnTo>
                  <a:pt x="2104164" y="3069684"/>
                </a:lnTo>
                <a:lnTo>
                  <a:pt x="2138094" y="3124011"/>
                </a:lnTo>
                <a:lnTo>
                  <a:pt x="2139903" y="3127672"/>
                </a:lnTo>
                <a:lnTo>
                  <a:pt x="2141265" y="3129882"/>
                </a:lnTo>
                <a:lnTo>
                  <a:pt x="2155177" y="3158582"/>
                </a:lnTo>
                <a:lnTo>
                  <a:pt x="2181026" y="3210894"/>
                </a:lnTo>
                <a:lnTo>
                  <a:pt x="2183563" y="3217142"/>
                </a:lnTo>
                <a:lnTo>
                  <a:pt x="2183840" y="3217714"/>
                </a:lnTo>
                <a:lnTo>
                  <a:pt x="2186271" y="3223812"/>
                </a:lnTo>
                <a:lnTo>
                  <a:pt x="2216680" y="3298716"/>
                </a:lnTo>
                <a:lnTo>
                  <a:pt x="2229386" y="3337906"/>
                </a:lnTo>
                <a:lnTo>
                  <a:pt x="2232142" y="3327349"/>
                </a:lnTo>
                <a:lnTo>
                  <a:pt x="2247021" y="3262476"/>
                </a:lnTo>
                <a:lnTo>
                  <a:pt x="2262964" y="3177611"/>
                </a:lnTo>
                <a:lnTo>
                  <a:pt x="2285381" y="3027270"/>
                </a:lnTo>
                <a:lnTo>
                  <a:pt x="2293589" y="2955225"/>
                </a:lnTo>
                <a:lnTo>
                  <a:pt x="2303932" y="2750829"/>
                </a:lnTo>
                <a:lnTo>
                  <a:pt x="2302190" y="2729443"/>
                </a:lnTo>
                <a:lnTo>
                  <a:pt x="2225754" y="2704478"/>
                </a:lnTo>
                <a:close/>
                <a:moveTo>
                  <a:pt x="2059531" y="2668594"/>
                </a:moveTo>
                <a:lnTo>
                  <a:pt x="2057316" y="2723886"/>
                </a:lnTo>
                <a:lnTo>
                  <a:pt x="2032035" y="2944420"/>
                </a:lnTo>
                <a:lnTo>
                  <a:pt x="2120795" y="2843875"/>
                </a:lnTo>
                <a:cubicBezTo>
                  <a:pt x="2148269" y="2809513"/>
                  <a:pt x="2172534" y="2775543"/>
                  <a:pt x="2193511" y="2742042"/>
                </a:cubicBezTo>
                <a:lnTo>
                  <a:pt x="2214935" y="2702009"/>
                </a:lnTo>
                <a:lnTo>
                  <a:pt x="2123653" y="2681187"/>
                </a:lnTo>
                <a:close/>
                <a:moveTo>
                  <a:pt x="2011927" y="2659993"/>
                </a:moveTo>
                <a:lnTo>
                  <a:pt x="2023855" y="2784076"/>
                </a:lnTo>
                <a:lnTo>
                  <a:pt x="2031097" y="2933244"/>
                </a:lnTo>
                <a:lnTo>
                  <a:pt x="2054811" y="2726388"/>
                </a:lnTo>
                <a:lnTo>
                  <a:pt x="2057144" y="2668126"/>
                </a:lnTo>
                <a:lnTo>
                  <a:pt x="2041349" y="2665023"/>
                </a:lnTo>
                <a:close/>
                <a:moveTo>
                  <a:pt x="2250803" y="2644880"/>
                </a:moveTo>
                <a:lnTo>
                  <a:pt x="2250062" y="2646981"/>
                </a:lnTo>
                <a:lnTo>
                  <a:pt x="2220985" y="2700964"/>
                </a:lnTo>
                <a:lnTo>
                  <a:pt x="2252333" y="2709013"/>
                </a:lnTo>
                <a:lnTo>
                  <a:pt x="2301839" y="2725136"/>
                </a:lnTo>
                <a:lnTo>
                  <a:pt x="2301839" y="2725135"/>
                </a:lnTo>
                <a:lnTo>
                  <a:pt x="2259831" y="2656625"/>
                </a:lnTo>
                <a:close/>
                <a:moveTo>
                  <a:pt x="1603442" y="2643063"/>
                </a:moveTo>
                <a:lnTo>
                  <a:pt x="1592691" y="2758951"/>
                </a:lnTo>
                <a:cubicBezTo>
                  <a:pt x="1582516" y="2841606"/>
                  <a:pt x="1569757" y="2924888"/>
                  <a:pt x="1554376" y="3008640"/>
                </a:cubicBezTo>
                <a:lnTo>
                  <a:pt x="1500332" y="3261132"/>
                </a:lnTo>
                <a:lnTo>
                  <a:pt x="1500329" y="3261146"/>
                </a:lnTo>
                <a:lnTo>
                  <a:pt x="1500076" y="3262084"/>
                </a:lnTo>
                <a:lnTo>
                  <a:pt x="1432858" y="3511383"/>
                </a:lnTo>
                <a:lnTo>
                  <a:pt x="1418465" y="3554964"/>
                </a:lnTo>
                <a:lnTo>
                  <a:pt x="1353803" y="3753323"/>
                </a:lnTo>
                <a:lnTo>
                  <a:pt x="1322310" y="3835000"/>
                </a:lnTo>
                <a:lnTo>
                  <a:pt x="1404963" y="3877845"/>
                </a:lnTo>
                <a:lnTo>
                  <a:pt x="1414742" y="3883237"/>
                </a:lnTo>
                <a:lnTo>
                  <a:pt x="1502678" y="3755672"/>
                </a:lnTo>
                <a:lnTo>
                  <a:pt x="1600518" y="3604293"/>
                </a:lnTo>
                <a:lnTo>
                  <a:pt x="1600518" y="3604292"/>
                </a:lnTo>
                <a:lnTo>
                  <a:pt x="1600519" y="3604289"/>
                </a:lnTo>
                <a:lnTo>
                  <a:pt x="1600519" y="3601789"/>
                </a:lnTo>
                <a:cubicBezTo>
                  <a:pt x="1646856" y="3428963"/>
                  <a:pt x="1681922" y="3254885"/>
                  <a:pt x="1705404" y="3080493"/>
                </a:cubicBezTo>
                <a:lnTo>
                  <a:pt x="1719242" y="2943805"/>
                </a:lnTo>
                <a:lnTo>
                  <a:pt x="1680993" y="2835093"/>
                </a:lnTo>
                <a:lnTo>
                  <a:pt x="1653645" y="2761282"/>
                </a:lnTo>
                <a:close/>
                <a:moveTo>
                  <a:pt x="2333343" y="2637083"/>
                </a:moveTo>
                <a:lnTo>
                  <a:pt x="2338393" y="2654196"/>
                </a:lnTo>
                <a:lnTo>
                  <a:pt x="2340251" y="2659280"/>
                </a:lnTo>
                <a:lnTo>
                  <a:pt x="2334699" y="2639916"/>
                </a:lnTo>
                <a:close/>
                <a:moveTo>
                  <a:pt x="1741292" y="2616122"/>
                </a:moveTo>
                <a:lnTo>
                  <a:pt x="1734403" y="2819141"/>
                </a:lnTo>
                <a:lnTo>
                  <a:pt x="1722531" y="2936672"/>
                </a:lnTo>
                <a:lnTo>
                  <a:pt x="1733258" y="2969997"/>
                </a:lnTo>
                <a:lnTo>
                  <a:pt x="1742231" y="2994868"/>
                </a:lnTo>
                <a:lnTo>
                  <a:pt x="1749643" y="3020903"/>
                </a:lnTo>
                <a:lnTo>
                  <a:pt x="1767238" y="3075561"/>
                </a:lnTo>
                <a:lnTo>
                  <a:pt x="1810909" y="3236076"/>
                </a:lnTo>
                <a:lnTo>
                  <a:pt x="1810915" y="3236097"/>
                </a:lnTo>
                <a:lnTo>
                  <a:pt x="1824614" y="3299744"/>
                </a:lnTo>
                <a:lnTo>
                  <a:pt x="1847859" y="3266469"/>
                </a:lnTo>
                <a:cubicBezTo>
                  <a:pt x="1883239" y="3212774"/>
                  <a:pt x="1915957" y="3159783"/>
                  <a:pt x="1946092" y="3107223"/>
                </a:cubicBezTo>
                <a:lnTo>
                  <a:pt x="2026477" y="2955009"/>
                </a:lnTo>
                <a:lnTo>
                  <a:pt x="2026320" y="2950561"/>
                </a:lnTo>
                <a:cubicBezTo>
                  <a:pt x="2026320" y="2950561"/>
                  <a:pt x="2026320" y="2950561"/>
                  <a:pt x="2028825" y="2950561"/>
                </a:cubicBezTo>
                <a:lnTo>
                  <a:pt x="2028825" y="2950563"/>
                </a:lnTo>
                <a:lnTo>
                  <a:pt x="2028826" y="2950561"/>
                </a:lnTo>
                <a:lnTo>
                  <a:pt x="2028825" y="2950559"/>
                </a:lnTo>
                <a:lnTo>
                  <a:pt x="2028825" y="2950547"/>
                </a:lnTo>
                <a:lnTo>
                  <a:pt x="2009134" y="2659516"/>
                </a:lnTo>
                <a:lnTo>
                  <a:pt x="1937325" y="2647238"/>
                </a:lnTo>
                <a:lnTo>
                  <a:pt x="1834709" y="2630584"/>
                </a:lnTo>
                <a:close/>
                <a:moveTo>
                  <a:pt x="1499328" y="2608244"/>
                </a:moveTo>
                <a:lnTo>
                  <a:pt x="1446980" y="2619400"/>
                </a:lnTo>
                <a:cubicBezTo>
                  <a:pt x="1399555" y="2628944"/>
                  <a:pt x="1350863" y="2638194"/>
                  <a:pt x="1300863" y="2647159"/>
                </a:cubicBezTo>
                <a:lnTo>
                  <a:pt x="1266285" y="2653007"/>
                </a:lnTo>
                <a:lnTo>
                  <a:pt x="1257019" y="2654731"/>
                </a:lnTo>
                <a:lnTo>
                  <a:pt x="1233483" y="2658554"/>
                </a:lnTo>
                <a:lnTo>
                  <a:pt x="1146903" y="2673197"/>
                </a:lnTo>
                <a:lnTo>
                  <a:pt x="1099095" y="2680383"/>
                </a:lnTo>
                <a:lnTo>
                  <a:pt x="1078641" y="2683707"/>
                </a:lnTo>
                <a:lnTo>
                  <a:pt x="1051384" y="2687557"/>
                </a:lnTo>
                <a:lnTo>
                  <a:pt x="984863" y="2697556"/>
                </a:lnTo>
                <a:lnTo>
                  <a:pt x="908135" y="2707789"/>
                </a:lnTo>
                <a:lnTo>
                  <a:pt x="889490" y="2710421"/>
                </a:lnTo>
                <a:lnTo>
                  <a:pt x="876282" y="2712037"/>
                </a:lnTo>
                <a:lnTo>
                  <a:pt x="814509" y="2720277"/>
                </a:lnTo>
                <a:cubicBezTo>
                  <a:pt x="639918" y="2742185"/>
                  <a:pt x="452501" y="2761695"/>
                  <a:pt x="251196" y="2778981"/>
                </a:cubicBezTo>
                <a:lnTo>
                  <a:pt x="19764" y="2797398"/>
                </a:lnTo>
                <a:lnTo>
                  <a:pt x="246168" y="3013456"/>
                </a:lnTo>
                <a:lnTo>
                  <a:pt x="334167" y="3100180"/>
                </a:lnTo>
                <a:lnTo>
                  <a:pt x="473393" y="3235785"/>
                </a:lnTo>
                <a:lnTo>
                  <a:pt x="530570" y="3293746"/>
                </a:lnTo>
                <a:lnTo>
                  <a:pt x="584569" y="3346966"/>
                </a:lnTo>
                <a:lnTo>
                  <a:pt x="636825" y="3401460"/>
                </a:lnTo>
                <a:lnTo>
                  <a:pt x="693104" y="3458510"/>
                </a:lnTo>
                <a:lnTo>
                  <a:pt x="732747" y="3501488"/>
                </a:lnTo>
                <a:lnTo>
                  <a:pt x="746142" y="3515457"/>
                </a:lnTo>
                <a:lnTo>
                  <a:pt x="773848" y="3546046"/>
                </a:lnTo>
                <a:lnTo>
                  <a:pt x="898948" y="3681671"/>
                </a:lnTo>
                <a:lnTo>
                  <a:pt x="922667" y="3652543"/>
                </a:lnTo>
                <a:lnTo>
                  <a:pt x="1053425" y="3488775"/>
                </a:lnTo>
                <a:lnTo>
                  <a:pt x="1120824" y="3400538"/>
                </a:lnTo>
                <a:lnTo>
                  <a:pt x="1239400" y="3231911"/>
                </a:lnTo>
                <a:lnTo>
                  <a:pt x="1290640" y="3153932"/>
                </a:lnTo>
                <a:lnTo>
                  <a:pt x="1405268" y="2964031"/>
                </a:lnTo>
                <a:lnTo>
                  <a:pt x="1419396" y="2938048"/>
                </a:lnTo>
                <a:lnTo>
                  <a:pt x="1488851" y="2799366"/>
                </a:lnTo>
                <a:lnTo>
                  <a:pt x="1497106" y="2692923"/>
                </a:lnTo>
                <a:close/>
                <a:moveTo>
                  <a:pt x="2313889" y="2605772"/>
                </a:moveTo>
                <a:lnTo>
                  <a:pt x="2308183" y="2706579"/>
                </a:lnTo>
                <a:lnTo>
                  <a:pt x="2310174" y="2723254"/>
                </a:lnTo>
                <a:lnTo>
                  <a:pt x="2325192" y="2718400"/>
                </a:lnTo>
                <a:lnTo>
                  <a:pt x="2336644" y="2714192"/>
                </a:lnTo>
                <a:lnTo>
                  <a:pt x="2338824" y="2712643"/>
                </a:lnTo>
                <a:lnTo>
                  <a:pt x="2349430" y="2702595"/>
                </a:lnTo>
                <a:lnTo>
                  <a:pt x="2349430" y="2702590"/>
                </a:lnTo>
                <a:lnTo>
                  <a:pt x="2327201" y="2628703"/>
                </a:lnTo>
                <a:close/>
                <a:moveTo>
                  <a:pt x="2313760" y="2605550"/>
                </a:moveTo>
                <a:lnTo>
                  <a:pt x="2310606" y="2661274"/>
                </a:lnTo>
                <a:lnTo>
                  <a:pt x="2313872" y="2605743"/>
                </a:lnTo>
                <a:close/>
                <a:moveTo>
                  <a:pt x="1584599" y="2598691"/>
                </a:moveTo>
                <a:lnTo>
                  <a:pt x="1555002" y="2891661"/>
                </a:lnTo>
                <a:lnTo>
                  <a:pt x="1516631" y="3096680"/>
                </a:lnTo>
                <a:lnTo>
                  <a:pt x="1525389" y="3047384"/>
                </a:lnTo>
                <a:lnTo>
                  <a:pt x="1508667" y="3136730"/>
                </a:lnTo>
                <a:lnTo>
                  <a:pt x="1510764" y="3128029"/>
                </a:lnTo>
                <a:lnTo>
                  <a:pt x="1497511" y="3198840"/>
                </a:lnTo>
                <a:lnTo>
                  <a:pt x="1462628" y="3327757"/>
                </a:lnTo>
                <a:lnTo>
                  <a:pt x="1468149" y="3304850"/>
                </a:lnTo>
                <a:lnTo>
                  <a:pt x="1442582" y="3399340"/>
                </a:lnTo>
                <a:lnTo>
                  <a:pt x="1448881" y="3378565"/>
                </a:lnTo>
                <a:lnTo>
                  <a:pt x="1413250" y="3510248"/>
                </a:lnTo>
                <a:lnTo>
                  <a:pt x="1302456" y="3824707"/>
                </a:lnTo>
                <a:lnTo>
                  <a:pt x="1302456" y="3824707"/>
                </a:lnTo>
                <a:lnTo>
                  <a:pt x="1302456" y="3824708"/>
                </a:lnTo>
                <a:lnTo>
                  <a:pt x="1302457" y="3824709"/>
                </a:lnTo>
                <a:lnTo>
                  <a:pt x="1302457" y="3824708"/>
                </a:lnTo>
                <a:lnTo>
                  <a:pt x="1302457" y="3824709"/>
                </a:lnTo>
                <a:lnTo>
                  <a:pt x="1317630" y="3832574"/>
                </a:lnTo>
                <a:lnTo>
                  <a:pt x="1350046" y="3748588"/>
                </a:lnTo>
                <a:cubicBezTo>
                  <a:pt x="1467455" y="3418826"/>
                  <a:pt x="1548545" y="3081393"/>
                  <a:pt x="1589560" y="2752258"/>
                </a:cubicBezTo>
                <a:lnTo>
                  <a:pt x="1600540" y="2636229"/>
                </a:lnTo>
                <a:close/>
                <a:moveTo>
                  <a:pt x="1582849" y="2596216"/>
                </a:moveTo>
                <a:lnTo>
                  <a:pt x="1530523" y="2721773"/>
                </a:lnTo>
                <a:lnTo>
                  <a:pt x="1491284" y="2801267"/>
                </a:lnTo>
                <a:lnTo>
                  <a:pt x="1483070" y="2907865"/>
                </a:lnTo>
                <a:cubicBezTo>
                  <a:pt x="1453561" y="3197237"/>
                  <a:pt x="1395092" y="3489898"/>
                  <a:pt x="1309853" y="3778645"/>
                </a:cubicBezTo>
                <a:lnTo>
                  <a:pt x="1296345" y="3820928"/>
                </a:lnTo>
                <a:lnTo>
                  <a:pt x="1299950" y="3822204"/>
                </a:lnTo>
                <a:lnTo>
                  <a:pt x="1327204" y="3747465"/>
                </a:lnTo>
                <a:lnTo>
                  <a:pt x="1397089" y="3549385"/>
                </a:lnTo>
                <a:lnTo>
                  <a:pt x="1427239" y="3449944"/>
                </a:lnTo>
                <a:lnTo>
                  <a:pt x="1480030" y="3255551"/>
                </a:lnTo>
                <a:lnTo>
                  <a:pt x="1501005" y="3168519"/>
                </a:lnTo>
                <a:lnTo>
                  <a:pt x="1552365" y="2895533"/>
                </a:lnTo>
                <a:lnTo>
                  <a:pt x="1552497" y="2894792"/>
                </a:lnTo>
                <a:close/>
                <a:moveTo>
                  <a:pt x="1607800" y="2596084"/>
                </a:moveTo>
                <a:lnTo>
                  <a:pt x="1604447" y="2632235"/>
                </a:lnTo>
                <a:lnTo>
                  <a:pt x="1654526" y="2750734"/>
                </a:lnTo>
                <a:cubicBezTo>
                  <a:pt x="1676129" y="2805132"/>
                  <a:pt x="1696323" y="2859454"/>
                  <a:pt x="1715109" y="2913618"/>
                </a:cubicBezTo>
                <a:lnTo>
                  <a:pt x="1720578" y="2930608"/>
                </a:lnTo>
                <a:lnTo>
                  <a:pt x="1731899" y="2818789"/>
                </a:lnTo>
                <a:lnTo>
                  <a:pt x="1738798" y="2615736"/>
                </a:lnTo>
                <a:lnTo>
                  <a:pt x="1715892" y="2612190"/>
                </a:lnTo>
                <a:close/>
                <a:moveTo>
                  <a:pt x="1587917" y="2593122"/>
                </a:moveTo>
                <a:lnTo>
                  <a:pt x="1601563" y="2625413"/>
                </a:lnTo>
                <a:lnTo>
                  <a:pt x="1604386" y="2595576"/>
                </a:lnTo>
                <a:close/>
                <a:moveTo>
                  <a:pt x="1582739" y="2590469"/>
                </a:moveTo>
                <a:lnTo>
                  <a:pt x="1501928" y="2607690"/>
                </a:lnTo>
                <a:lnTo>
                  <a:pt x="1499737" y="2691562"/>
                </a:lnTo>
                <a:lnTo>
                  <a:pt x="1491899" y="2793279"/>
                </a:lnTo>
                <a:lnTo>
                  <a:pt x="1528126" y="2720945"/>
                </a:lnTo>
                <a:close/>
                <a:moveTo>
                  <a:pt x="1503211" y="2558576"/>
                </a:moveTo>
                <a:lnTo>
                  <a:pt x="1501955" y="2606670"/>
                </a:lnTo>
                <a:lnTo>
                  <a:pt x="1580480" y="2589883"/>
                </a:lnTo>
                <a:close/>
                <a:moveTo>
                  <a:pt x="2282155" y="2557353"/>
                </a:moveTo>
                <a:lnTo>
                  <a:pt x="2285612" y="2582294"/>
                </a:lnTo>
                <a:lnTo>
                  <a:pt x="2281293" y="2558358"/>
                </a:lnTo>
                <a:lnTo>
                  <a:pt x="2251985" y="2641525"/>
                </a:lnTo>
                <a:lnTo>
                  <a:pt x="2264224" y="2657991"/>
                </a:lnTo>
                <a:lnTo>
                  <a:pt x="2266568" y="2660915"/>
                </a:lnTo>
                <a:lnTo>
                  <a:pt x="2267363" y="2662215"/>
                </a:lnTo>
                <a:lnTo>
                  <a:pt x="2268731" y="2664055"/>
                </a:lnTo>
                <a:lnTo>
                  <a:pt x="2280232" y="2683240"/>
                </a:lnTo>
                <a:lnTo>
                  <a:pt x="2304344" y="2722633"/>
                </a:lnTo>
                <a:lnTo>
                  <a:pt x="2304559" y="2718981"/>
                </a:lnTo>
                <a:lnTo>
                  <a:pt x="2285612" y="2582294"/>
                </a:lnTo>
                <a:lnTo>
                  <a:pt x="2296416" y="2642174"/>
                </a:lnTo>
                <a:lnTo>
                  <a:pt x="2289565" y="2592747"/>
                </a:lnTo>
                <a:lnTo>
                  <a:pt x="2306242" y="2690375"/>
                </a:lnTo>
                <a:lnTo>
                  <a:pt x="2311465" y="2601595"/>
                </a:lnTo>
                <a:lnTo>
                  <a:pt x="2295769" y="2574557"/>
                </a:lnTo>
                <a:lnTo>
                  <a:pt x="2285191" y="2561189"/>
                </a:lnTo>
                <a:lnTo>
                  <a:pt x="2289565" y="2592747"/>
                </a:lnTo>
                <a:lnTo>
                  <a:pt x="2283895" y="2559552"/>
                </a:lnTo>
                <a:close/>
                <a:moveTo>
                  <a:pt x="1610513" y="2530830"/>
                </a:moveTo>
                <a:lnTo>
                  <a:pt x="1586019" y="2588632"/>
                </a:lnTo>
                <a:lnTo>
                  <a:pt x="1586618" y="2590050"/>
                </a:lnTo>
                <a:lnTo>
                  <a:pt x="1604655" y="2592738"/>
                </a:lnTo>
                <a:close/>
                <a:moveTo>
                  <a:pt x="2327292" y="2528885"/>
                </a:moveTo>
                <a:lnTo>
                  <a:pt x="2346420" y="2676165"/>
                </a:lnTo>
                <a:lnTo>
                  <a:pt x="2346925" y="2677546"/>
                </a:lnTo>
                <a:cubicBezTo>
                  <a:pt x="2341916" y="2629956"/>
                  <a:pt x="2335654" y="2581740"/>
                  <a:pt x="2328139" y="2533524"/>
                </a:cubicBezTo>
                <a:close/>
                <a:moveTo>
                  <a:pt x="2131420" y="2504397"/>
                </a:moveTo>
                <a:lnTo>
                  <a:pt x="2133578" y="2506282"/>
                </a:lnTo>
                <a:lnTo>
                  <a:pt x="2137161" y="2510137"/>
                </a:lnTo>
                <a:close/>
                <a:moveTo>
                  <a:pt x="2063865" y="2496239"/>
                </a:moveTo>
                <a:lnTo>
                  <a:pt x="2063890" y="2497207"/>
                </a:lnTo>
                <a:lnTo>
                  <a:pt x="2063883" y="2497418"/>
                </a:lnTo>
                <a:lnTo>
                  <a:pt x="2063891" y="2497207"/>
                </a:lnTo>
                <a:close/>
                <a:moveTo>
                  <a:pt x="2298365" y="2486263"/>
                </a:moveTo>
                <a:lnTo>
                  <a:pt x="2298082" y="2489065"/>
                </a:lnTo>
                <a:cubicBezTo>
                  <a:pt x="2294952" y="2509103"/>
                  <a:pt x="2290568" y="2528514"/>
                  <a:pt x="2284307" y="2547299"/>
                </a:cubicBezTo>
                <a:lnTo>
                  <a:pt x="2300746" y="2574876"/>
                </a:lnTo>
                <a:lnTo>
                  <a:pt x="2311859" y="2589882"/>
                </a:lnTo>
                <a:close/>
                <a:moveTo>
                  <a:pt x="2312142" y="2453789"/>
                </a:moveTo>
                <a:lnTo>
                  <a:pt x="2313598" y="2483371"/>
                </a:lnTo>
                <a:lnTo>
                  <a:pt x="2313737" y="2484683"/>
                </a:lnTo>
                <a:lnTo>
                  <a:pt x="2316825" y="2548921"/>
                </a:lnTo>
                <a:lnTo>
                  <a:pt x="2316869" y="2549806"/>
                </a:lnTo>
                <a:cubicBezTo>
                  <a:pt x="2316869" y="2564834"/>
                  <a:pt x="2316869" y="2579863"/>
                  <a:pt x="2316869" y="2594892"/>
                </a:cubicBezTo>
                <a:lnTo>
                  <a:pt x="2315080" y="2581980"/>
                </a:lnTo>
                <a:lnTo>
                  <a:pt x="2314363" y="2594892"/>
                </a:lnTo>
                <a:lnTo>
                  <a:pt x="2315755" y="2597396"/>
                </a:lnTo>
                <a:lnTo>
                  <a:pt x="2316868" y="2597396"/>
                </a:lnTo>
                <a:lnTo>
                  <a:pt x="2323192" y="2610782"/>
                </a:lnTo>
                <a:lnTo>
                  <a:pt x="2333149" y="2628705"/>
                </a:lnTo>
                <a:lnTo>
                  <a:pt x="2336721" y="2639424"/>
                </a:lnTo>
                <a:lnTo>
                  <a:pt x="2340976" y="2648430"/>
                </a:lnTo>
                <a:lnTo>
                  <a:pt x="2342706" y="2657379"/>
                </a:lnTo>
                <a:lnTo>
                  <a:pt x="2344420" y="2662520"/>
                </a:lnTo>
                <a:close/>
                <a:moveTo>
                  <a:pt x="2065082" y="2447368"/>
                </a:moveTo>
                <a:lnTo>
                  <a:pt x="2066396" y="2497207"/>
                </a:lnTo>
                <a:lnTo>
                  <a:pt x="2059631" y="2666109"/>
                </a:lnTo>
                <a:lnTo>
                  <a:pt x="2123653" y="2678682"/>
                </a:lnTo>
                <a:lnTo>
                  <a:pt x="2161054" y="2686849"/>
                </a:lnTo>
                <a:lnTo>
                  <a:pt x="2193198" y="2693829"/>
                </a:lnTo>
                <a:lnTo>
                  <a:pt x="2194227" y="2694093"/>
                </a:lnTo>
                <a:lnTo>
                  <a:pt x="2194450" y="2694142"/>
                </a:lnTo>
                <a:lnTo>
                  <a:pt x="2195435" y="2694403"/>
                </a:lnTo>
                <a:lnTo>
                  <a:pt x="2216159" y="2699723"/>
                </a:lnTo>
                <a:lnTo>
                  <a:pt x="2246502" y="2643027"/>
                </a:lnTo>
                <a:lnTo>
                  <a:pt x="2247389" y="2640439"/>
                </a:lnTo>
                <a:lnTo>
                  <a:pt x="2207338" y="2588341"/>
                </a:lnTo>
                <a:cubicBezTo>
                  <a:pt x="2168703" y="2542758"/>
                  <a:pt x="2122642" y="2496917"/>
                  <a:pt x="2068286" y="2449999"/>
                </a:cubicBezTo>
                <a:close/>
                <a:moveTo>
                  <a:pt x="288409" y="2444759"/>
                </a:moveTo>
                <a:lnTo>
                  <a:pt x="268631" y="2473098"/>
                </a:lnTo>
                <a:lnTo>
                  <a:pt x="250600" y="2497068"/>
                </a:lnTo>
                <a:lnTo>
                  <a:pt x="268632" y="2473098"/>
                </a:lnTo>
                <a:close/>
                <a:moveTo>
                  <a:pt x="2310546" y="2437183"/>
                </a:moveTo>
                <a:lnTo>
                  <a:pt x="2310975" y="2440731"/>
                </a:lnTo>
                <a:lnTo>
                  <a:pt x="2313657" y="2454217"/>
                </a:lnTo>
                <a:close/>
                <a:moveTo>
                  <a:pt x="2303714" y="2433310"/>
                </a:moveTo>
                <a:lnTo>
                  <a:pt x="2299822" y="2471838"/>
                </a:lnTo>
                <a:lnTo>
                  <a:pt x="2311859" y="2558727"/>
                </a:lnTo>
                <a:lnTo>
                  <a:pt x="2311859" y="2549806"/>
                </a:lnTo>
                <a:cubicBezTo>
                  <a:pt x="2311859" y="2515992"/>
                  <a:pt x="2309980" y="2482179"/>
                  <a:pt x="2306223" y="2448364"/>
                </a:cubicBezTo>
                <a:close/>
                <a:moveTo>
                  <a:pt x="2063178" y="2375191"/>
                </a:moveTo>
                <a:lnTo>
                  <a:pt x="2065010" y="2444669"/>
                </a:lnTo>
                <a:lnTo>
                  <a:pt x="2098958" y="2473411"/>
                </a:lnTo>
                <a:lnTo>
                  <a:pt x="2103864" y="2478143"/>
                </a:lnTo>
                <a:lnTo>
                  <a:pt x="2112128" y="2485110"/>
                </a:lnTo>
                <a:lnTo>
                  <a:pt x="2131420" y="2504397"/>
                </a:lnTo>
                <a:lnTo>
                  <a:pt x="2127876" y="2501302"/>
                </a:lnTo>
                <a:lnTo>
                  <a:pt x="2138226" y="2511284"/>
                </a:lnTo>
                <a:lnTo>
                  <a:pt x="2137161" y="2510137"/>
                </a:lnTo>
                <a:lnTo>
                  <a:pt x="2140518" y="2513494"/>
                </a:lnTo>
                <a:lnTo>
                  <a:pt x="2165254" y="2537351"/>
                </a:lnTo>
                <a:lnTo>
                  <a:pt x="2172314" y="2545283"/>
                </a:lnTo>
                <a:lnTo>
                  <a:pt x="2180224" y="2553191"/>
                </a:lnTo>
                <a:lnTo>
                  <a:pt x="2188124" y="2563048"/>
                </a:lnTo>
                <a:lnTo>
                  <a:pt x="2221689" y="2600761"/>
                </a:lnTo>
                <a:lnTo>
                  <a:pt x="2248584" y="2636949"/>
                </a:lnTo>
                <a:lnTo>
                  <a:pt x="2277758" y="2551795"/>
                </a:lnTo>
                <a:lnTo>
                  <a:pt x="2249498" y="2516081"/>
                </a:lnTo>
                <a:cubicBezTo>
                  <a:pt x="2224914" y="2490691"/>
                  <a:pt x="2196615" y="2466094"/>
                  <a:pt x="2164848" y="2442025"/>
                </a:cubicBezTo>
                <a:lnTo>
                  <a:pt x="2128709" y="2416804"/>
                </a:lnTo>
                <a:lnTo>
                  <a:pt x="2092383" y="2392006"/>
                </a:lnTo>
                <a:close/>
                <a:moveTo>
                  <a:pt x="1969627" y="2371067"/>
                </a:moveTo>
                <a:lnTo>
                  <a:pt x="1989416" y="2480691"/>
                </a:lnTo>
                <a:cubicBezTo>
                  <a:pt x="1997595" y="2532899"/>
                  <a:pt x="2004562" y="2585185"/>
                  <a:pt x="2010354" y="2637471"/>
                </a:cubicBezTo>
                <a:lnTo>
                  <a:pt x="2011686" y="2657359"/>
                </a:lnTo>
                <a:lnTo>
                  <a:pt x="2041349" y="2662519"/>
                </a:lnTo>
                <a:lnTo>
                  <a:pt x="2057244" y="2665640"/>
                </a:lnTo>
                <a:lnTo>
                  <a:pt x="2063085" y="2519809"/>
                </a:lnTo>
                <a:lnTo>
                  <a:pt x="2063852" y="2498289"/>
                </a:lnTo>
                <a:lnTo>
                  <a:pt x="2062451" y="2445209"/>
                </a:lnTo>
                <a:lnTo>
                  <a:pt x="1999021" y="2393129"/>
                </a:lnTo>
                <a:close/>
                <a:moveTo>
                  <a:pt x="1959416" y="2316291"/>
                </a:moveTo>
                <a:lnTo>
                  <a:pt x="1961199" y="2324380"/>
                </a:lnTo>
                <a:lnTo>
                  <a:pt x="1968732" y="2366111"/>
                </a:lnTo>
                <a:lnTo>
                  <a:pt x="1987832" y="2380326"/>
                </a:lnTo>
                <a:lnTo>
                  <a:pt x="2012093" y="2400779"/>
                </a:lnTo>
                <a:lnTo>
                  <a:pt x="2022329" y="2408532"/>
                </a:lnTo>
                <a:lnTo>
                  <a:pt x="2062378" y="2442440"/>
                </a:lnTo>
                <a:lnTo>
                  <a:pt x="2060562" y="2373685"/>
                </a:lnTo>
                <a:lnTo>
                  <a:pt x="1970133" y="2321619"/>
                </a:lnTo>
                <a:close/>
                <a:moveTo>
                  <a:pt x="2227205" y="2310706"/>
                </a:moveTo>
                <a:lnTo>
                  <a:pt x="2281126" y="2536486"/>
                </a:lnTo>
                <a:lnTo>
                  <a:pt x="2281031" y="2534617"/>
                </a:lnTo>
                <a:lnTo>
                  <a:pt x="2251344" y="2397011"/>
                </a:lnTo>
                <a:close/>
                <a:moveTo>
                  <a:pt x="1864337" y="2293700"/>
                </a:moveTo>
                <a:lnTo>
                  <a:pt x="1901734" y="2319460"/>
                </a:lnTo>
                <a:lnTo>
                  <a:pt x="1888329" y="2309488"/>
                </a:lnTo>
                <a:close/>
                <a:moveTo>
                  <a:pt x="2254544" y="2249459"/>
                </a:moveTo>
                <a:lnTo>
                  <a:pt x="2264270" y="2302776"/>
                </a:lnTo>
                <a:lnTo>
                  <a:pt x="2267306" y="2328650"/>
                </a:lnTo>
                <a:lnTo>
                  <a:pt x="2271274" y="2351031"/>
                </a:lnTo>
                <a:lnTo>
                  <a:pt x="2272974" y="2376956"/>
                </a:lnTo>
                <a:lnTo>
                  <a:pt x="2278281" y="2422181"/>
                </a:lnTo>
                <a:lnTo>
                  <a:pt x="2284195" y="2540030"/>
                </a:lnTo>
                <a:lnTo>
                  <a:pt x="2296517" y="2489691"/>
                </a:lnTo>
                <a:lnTo>
                  <a:pt x="2297446" y="2479201"/>
                </a:lnTo>
                <a:lnTo>
                  <a:pt x="2291903" y="2436641"/>
                </a:lnTo>
                <a:lnTo>
                  <a:pt x="2266067" y="2299714"/>
                </a:lnTo>
                <a:lnTo>
                  <a:pt x="2261321" y="2276875"/>
                </a:lnTo>
                <a:close/>
                <a:moveTo>
                  <a:pt x="2248967" y="2218887"/>
                </a:moveTo>
                <a:lnTo>
                  <a:pt x="2249297" y="2220698"/>
                </a:lnTo>
                <a:lnTo>
                  <a:pt x="2251355" y="2228908"/>
                </a:lnTo>
                <a:lnTo>
                  <a:pt x="2250180" y="2223256"/>
                </a:lnTo>
                <a:close/>
                <a:moveTo>
                  <a:pt x="1723184" y="2217959"/>
                </a:moveTo>
                <a:lnTo>
                  <a:pt x="1668145" y="2394825"/>
                </a:lnTo>
                <a:lnTo>
                  <a:pt x="1614791" y="2520735"/>
                </a:lnTo>
                <a:lnTo>
                  <a:pt x="1608064" y="2593246"/>
                </a:lnTo>
                <a:lnTo>
                  <a:pt x="1718357" y="2609684"/>
                </a:lnTo>
                <a:lnTo>
                  <a:pt x="1718789" y="2609752"/>
                </a:lnTo>
                <a:lnTo>
                  <a:pt x="1738896" y="2612854"/>
                </a:lnTo>
                <a:lnTo>
                  <a:pt x="1740740" y="2558596"/>
                </a:lnTo>
                <a:lnTo>
                  <a:pt x="1740732" y="2558374"/>
                </a:lnTo>
                <a:lnTo>
                  <a:pt x="1736249" y="2430903"/>
                </a:lnTo>
                <a:lnTo>
                  <a:pt x="1738833" y="2502948"/>
                </a:lnTo>
                <a:lnTo>
                  <a:pt x="1731918" y="2301148"/>
                </a:lnTo>
                <a:lnTo>
                  <a:pt x="1731570" y="2297839"/>
                </a:lnTo>
                <a:lnTo>
                  <a:pt x="1736249" y="2430903"/>
                </a:lnTo>
                <a:lnTo>
                  <a:pt x="1731428" y="2296485"/>
                </a:lnTo>
                <a:close/>
                <a:moveTo>
                  <a:pt x="1750456" y="2215475"/>
                </a:moveTo>
                <a:lnTo>
                  <a:pt x="1834880" y="2270511"/>
                </a:lnTo>
                <a:cubicBezTo>
                  <a:pt x="1862890" y="2289348"/>
                  <a:pt x="1889608" y="2307890"/>
                  <a:pt x="1915084" y="2326178"/>
                </a:cubicBezTo>
                <a:lnTo>
                  <a:pt x="1964706" y="2363113"/>
                </a:lnTo>
                <a:lnTo>
                  <a:pt x="1959206" y="2329978"/>
                </a:lnTo>
                <a:lnTo>
                  <a:pt x="1955374" y="2314281"/>
                </a:lnTo>
                <a:lnTo>
                  <a:pt x="1829226" y="2251561"/>
                </a:lnTo>
                <a:close/>
                <a:moveTo>
                  <a:pt x="1722762" y="2214022"/>
                </a:moveTo>
                <a:lnTo>
                  <a:pt x="1673246" y="2377287"/>
                </a:lnTo>
                <a:lnTo>
                  <a:pt x="1723176" y="2217880"/>
                </a:lnTo>
                <a:lnTo>
                  <a:pt x="1723118" y="2217329"/>
                </a:lnTo>
                <a:close/>
                <a:moveTo>
                  <a:pt x="1727190" y="2205086"/>
                </a:moveTo>
                <a:lnTo>
                  <a:pt x="1725098" y="2211807"/>
                </a:lnTo>
                <a:lnTo>
                  <a:pt x="1733508" y="2287627"/>
                </a:lnTo>
                <a:cubicBezTo>
                  <a:pt x="1740000" y="2376235"/>
                  <a:pt x="1743287" y="2466210"/>
                  <a:pt x="1743287" y="2557320"/>
                </a:cubicBezTo>
                <a:lnTo>
                  <a:pt x="1741390" y="2613239"/>
                </a:lnTo>
                <a:lnTo>
                  <a:pt x="1808467" y="2623586"/>
                </a:lnTo>
                <a:lnTo>
                  <a:pt x="1824738" y="2626191"/>
                </a:lnTo>
                <a:lnTo>
                  <a:pt x="1836901" y="2628078"/>
                </a:lnTo>
                <a:lnTo>
                  <a:pt x="1854556" y="2630964"/>
                </a:lnTo>
                <a:lnTo>
                  <a:pt x="1891609" y="2636894"/>
                </a:lnTo>
                <a:lnTo>
                  <a:pt x="1907837" y="2639672"/>
                </a:lnTo>
                <a:lnTo>
                  <a:pt x="1943704" y="2645533"/>
                </a:lnTo>
                <a:lnTo>
                  <a:pt x="2008956" y="2656884"/>
                </a:lnTo>
                <a:lnTo>
                  <a:pt x="2007849" y="2640514"/>
                </a:lnTo>
                <a:lnTo>
                  <a:pt x="1966763" y="2375502"/>
                </a:lnTo>
                <a:lnTo>
                  <a:pt x="1965514" y="2367979"/>
                </a:lnTo>
                <a:lnTo>
                  <a:pt x="1921458" y="2334912"/>
                </a:lnTo>
                <a:cubicBezTo>
                  <a:pt x="1894183" y="2315247"/>
                  <a:pt x="1865470" y="2295304"/>
                  <a:pt x="1835262" y="2275032"/>
                </a:cubicBezTo>
                <a:close/>
                <a:moveTo>
                  <a:pt x="1727264" y="2204848"/>
                </a:moveTo>
                <a:lnTo>
                  <a:pt x="1727195" y="2205073"/>
                </a:lnTo>
                <a:lnTo>
                  <a:pt x="1798101" y="2250117"/>
                </a:lnTo>
                <a:lnTo>
                  <a:pt x="1733992" y="2207931"/>
                </a:lnTo>
                <a:close/>
                <a:moveTo>
                  <a:pt x="1725756" y="2204157"/>
                </a:moveTo>
                <a:lnTo>
                  <a:pt x="1727189" y="2205069"/>
                </a:lnTo>
                <a:lnTo>
                  <a:pt x="1727259" y="2204846"/>
                </a:lnTo>
                <a:close/>
                <a:moveTo>
                  <a:pt x="1618302" y="2202396"/>
                </a:moveTo>
                <a:lnTo>
                  <a:pt x="1495520" y="2203227"/>
                </a:lnTo>
                <a:lnTo>
                  <a:pt x="1505338" y="2477169"/>
                </a:lnTo>
                <a:lnTo>
                  <a:pt x="1503328" y="2554128"/>
                </a:lnTo>
                <a:lnTo>
                  <a:pt x="1585163" y="2587247"/>
                </a:lnTo>
                <a:lnTo>
                  <a:pt x="1610928" y="2526443"/>
                </a:lnTo>
                <a:lnTo>
                  <a:pt x="1612748" y="2507210"/>
                </a:lnTo>
                <a:lnTo>
                  <a:pt x="1620475" y="2269278"/>
                </a:lnTo>
                <a:close/>
                <a:moveTo>
                  <a:pt x="1419012" y="2202241"/>
                </a:moveTo>
                <a:lnTo>
                  <a:pt x="1438142" y="2202550"/>
                </a:lnTo>
                <a:lnTo>
                  <a:pt x="1440690" y="2202542"/>
                </a:lnTo>
                <a:close/>
                <a:moveTo>
                  <a:pt x="1721435" y="2201698"/>
                </a:moveTo>
                <a:lnTo>
                  <a:pt x="1620876" y="2202379"/>
                </a:lnTo>
                <a:lnTo>
                  <a:pt x="1623060" y="2271781"/>
                </a:lnTo>
                <a:lnTo>
                  <a:pt x="1623060" y="2271782"/>
                </a:lnTo>
                <a:cubicBezTo>
                  <a:pt x="1623060" y="2351306"/>
                  <a:pt x="1620555" y="2431770"/>
                  <a:pt x="1615507" y="2513018"/>
                </a:cubicBezTo>
                <a:lnTo>
                  <a:pt x="1615195" y="2516374"/>
                </a:lnTo>
                <a:lnTo>
                  <a:pt x="1665641" y="2397329"/>
                </a:lnTo>
                <a:lnTo>
                  <a:pt x="1722742" y="2213836"/>
                </a:lnTo>
                <a:close/>
                <a:moveTo>
                  <a:pt x="1723522" y="2197594"/>
                </a:moveTo>
                <a:lnTo>
                  <a:pt x="1723972" y="2201658"/>
                </a:lnTo>
                <a:lnTo>
                  <a:pt x="1725754" y="2201651"/>
                </a:lnTo>
                <a:close/>
                <a:moveTo>
                  <a:pt x="1057102" y="2194992"/>
                </a:moveTo>
                <a:lnTo>
                  <a:pt x="1132448" y="2197582"/>
                </a:lnTo>
                <a:lnTo>
                  <a:pt x="1174905" y="2198272"/>
                </a:lnTo>
                <a:close/>
                <a:moveTo>
                  <a:pt x="750766" y="2183429"/>
                </a:moveTo>
                <a:lnTo>
                  <a:pt x="810317" y="2186506"/>
                </a:lnTo>
                <a:lnTo>
                  <a:pt x="903783" y="2189720"/>
                </a:lnTo>
                <a:close/>
                <a:moveTo>
                  <a:pt x="471602" y="2171860"/>
                </a:moveTo>
                <a:lnTo>
                  <a:pt x="376452" y="2319057"/>
                </a:lnTo>
                <a:lnTo>
                  <a:pt x="375635" y="2320227"/>
                </a:lnTo>
                <a:lnTo>
                  <a:pt x="375004" y="2321211"/>
                </a:lnTo>
                <a:lnTo>
                  <a:pt x="363271" y="2337906"/>
                </a:lnTo>
                <a:lnTo>
                  <a:pt x="268945" y="2472785"/>
                </a:lnTo>
                <a:cubicBezTo>
                  <a:pt x="231218" y="2524758"/>
                  <a:pt x="191534" y="2577514"/>
                  <a:pt x="149697" y="2631210"/>
                </a:cubicBezTo>
                <a:lnTo>
                  <a:pt x="23616" y="2787719"/>
                </a:lnTo>
                <a:lnTo>
                  <a:pt x="17706" y="2795056"/>
                </a:lnTo>
                <a:lnTo>
                  <a:pt x="251196" y="2776478"/>
                </a:lnTo>
                <a:cubicBezTo>
                  <a:pt x="634634" y="2743582"/>
                  <a:pt x="967685" y="2702732"/>
                  <a:pt x="1257685" y="2653322"/>
                </a:cubicBezTo>
                <a:lnTo>
                  <a:pt x="1394211" y="2628523"/>
                </a:lnTo>
                <a:lnTo>
                  <a:pt x="1441854" y="2619495"/>
                </a:lnTo>
                <a:lnTo>
                  <a:pt x="1444848" y="2618877"/>
                </a:lnTo>
                <a:lnTo>
                  <a:pt x="1499355" y="2607225"/>
                </a:lnTo>
                <a:lnTo>
                  <a:pt x="1500659" y="2557542"/>
                </a:lnTo>
                <a:lnTo>
                  <a:pt x="1365466" y="2502765"/>
                </a:lnTo>
                <a:cubicBezTo>
                  <a:pt x="1145912" y="2416585"/>
                  <a:pt x="912972" y="2332521"/>
                  <a:pt x="668762" y="2244232"/>
                </a:cubicBezTo>
                <a:close/>
                <a:moveTo>
                  <a:pt x="472910" y="2169836"/>
                </a:moveTo>
                <a:lnTo>
                  <a:pt x="471772" y="2171598"/>
                </a:lnTo>
                <a:lnTo>
                  <a:pt x="473393" y="2171598"/>
                </a:lnTo>
                <a:cubicBezTo>
                  <a:pt x="541021" y="2196644"/>
                  <a:pt x="608648" y="2219187"/>
                  <a:pt x="671266" y="2244232"/>
                </a:cubicBezTo>
                <a:lnTo>
                  <a:pt x="931520" y="2337397"/>
                </a:lnTo>
                <a:lnTo>
                  <a:pt x="909528" y="2329235"/>
                </a:lnTo>
                <a:cubicBezTo>
                  <a:pt x="830472" y="2300275"/>
                  <a:pt x="750165" y="2271159"/>
                  <a:pt x="668761" y="2241728"/>
                </a:cubicBezTo>
                <a:close/>
                <a:moveTo>
                  <a:pt x="482592" y="2169706"/>
                </a:moveTo>
                <a:lnTo>
                  <a:pt x="673771" y="2239224"/>
                </a:lnTo>
                <a:cubicBezTo>
                  <a:pt x="916103" y="2329391"/>
                  <a:pt x="1149982" y="2413925"/>
                  <a:pt x="1370123" y="2500221"/>
                </a:cubicBezTo>
                <a:lnTo>
                  <a:pt x="1500776" y="2553096"/>
                </a:lnTo>
                <a:lnTo>
                  <a:pt x="1502834" y="2474664"/>
                </a:lnTo>
                <a:lnTo>
                  <a:pt x="1493069" y="2203244"/>
                </a:lnTo>
                <a:lnTo>
                  <a:pt x="1439159" y="2203609"/>
                </a:lnTo>
                <a:cubicBezTo>
                  <a:pt x="1240425" y="2202514"/>
                  <a:pt x="1029950" y="2196721"/>
                  <a:pt x="809300" y="2186859"/>
                </a:cubicBezTo>
                <a:close/>
                <a:moveTo>
                  <a:pt x="480907" y="2169093"/>
                </a:moveTo>
                <a:lnTo>
                  <a:pt x="482146" y="2169544"/>
                </a:lnTo>
                <a:lnTo>
                  <a:pt x="656245" y="2178544"/>
                </a:lnTo>
                <a:close/>
                <a:moveTo>
                  <a:pt x="468421" y="2166729"/>
                </a:moveTo>
                <a:lnTo>
                  <a:pt x="467937" y="2167653"/>
                </a:lnTo>
                <a:lnTo>
                  <a:pt x="470888" y="2169088"/>
                </a:lnTo>
                <a:lnTo>
                  <a:pt x="467034" y="2169382"/>
                </a:lnTo>
                <a:lnTo>
                  <a:pt x="466942" y="2169559"/>
                </a:lnTo>
                <a:lnTo>
                  <a:pt x="471293" y="2169241"/>
                </a:lnTo>
                <a:lnTo>
                  <a:pt x="470888" y="2169093"/>
                </a:lnTo>
                <a:lnTo>
                  <a:pt x="470888" y="2169092"/>
                </a:lnTo>
                <a:lnTo>
                  <a:pt x="470888" y="2169088"/>
                </a:lnTo>
                <a:lnTo>
                  <a:pt x="470888" y="2167900"/>
                </a:lnTo>
                <a:close/>
                <a:moveTo>
                  <a:pt x="469641" y="2164393"/>
                </a:moveTo>
                <a:lnTo>
                  <a:pt x="468982" y="2165654"/>
                </a:lnTo>
                <a:lnTo>
                  <a:pt x="470888" y="2166583"/>
                </a:lnTo>
                <a:close/>
                <a:moveTo>
                  <a:pt x="1806217" y="2162381"/>
                </a:moveTo>
                <a:lnTo>
                  <a:pt x="1805357" y="2162910"/>
                </a:lnTo>
                <a:lnTo>
                  <a:pt x="1770537" y="2180951"/>
                </a:lnTo>
                <a:close/>
                <a:moveTo>
                  <a:pt x="1715339" y="2123822"/>
                </a:moveTo>
                <a:lnTo>
                  <a:pt x="1722812" y="2191193"/>
                </a:lnTo>
                <a:lnTo>
                  <a:pt x="1725755" y="2196641"/>
                </a:lnTo>
                <a:close/>
                <a:moveTo>
                  <a:pt x="371943" y="2120960"/>
                </a:moveTo>
                <a:lnTo>
                  <a:pt x="462054" y="2164792"/>
                </a:lnTo>
                <a:lnTo>
                  <a:pt x="461222" y="2163314"/>
                </a:lnTo>
                <a:close/>
                <a:moveTo>
                  <a:pt x="1902782" y="2098848"/>
                </a:moveTo>
                <a:lnTo>
                  <a:pt x="1854963" y="2132462"/>
                </a:lnTo>
                <a:lnTo>
                  <a:pt x="1877916" y="2118373"/>
                </a:lnTo>
                <a:lnTo>
                  <a:pt x="1903021" y="2099827"/>
                </a:lnTo>
                <a:close/>
                <a:moveTo>
                  <a:pt x="2220183" y="2093265"/>
                </a:moveTo>
                <a:lnTo>
                  <a:pt x="2228846" y="2128402"/>
                </a:lnTo>
                <a:lnTo>
                  <a:pt x="2236404" y="2154373"/>
                </a:lnTo>
                <a:lnTo>
                  <a:pt x="2237905" y="2162839"/>
                </a:lnTo>
                <a:lnTo>
                  <a:pt x="2242666" y="2178796"/>
                </a:lnTo>
                <a:cubicBezTo>
                  <a:pt x="2260356" y="2247207"/>
                  <a:pt x="2275462" y="2316163"/>
                  <a:pt x="2287869" y="2385549"/>
                </a:cubicBezTo>
                <a:lnTo>
                  <a:pt x="2298770" y="2464243"/>
                </a:lnTo>
                <a:lnTo>
                  <a:pt x="2301839" y="2429578"/>
                </a:lnTo>
                <a:lnTo>
                  <a:pt x="2300105" y="2411653"/>
                </a:lnTo>
                <a:lnTo>
                  <a:pt x="2289316" y="2346923"/>
                </a:lnTo>
                <a:lnTo>
                  <a:pt x="2289316" y="2346923"/>
                </a:lnTo>
                <a:cubicBezTo>
                  <a:pt x="2271783" y="2266774"/>
                  <a:pt x="2250493" y="2187252"/>
                  <a:pt x="2225759" y="2108666"/>
                </a:cubicBezTo>
                <a:close/>
                <a:moveTo>
                  <a:pt x="1935067" y="2076154"/>
                </a:moveTo>
                <a:lnTo>
                  <a:pt x="1907030" y="2095862"/>
                </a:lnTo>
                <a:lnTo>
                  <a:pt x="1907257" y="2096698"/>
                </a:lnTo>
                <a:close/>
                <a:moveTo>
                  <a:pt x="2197797" y="2037416"/>
                </a:moveTo>
                <a:lnTo>
                  <a:pt x="2204791" y="2059805"/>
                </a:lnTo>
                <a:lnTo>
                  <a:pt x="2201612" y="2048357"/>
                </a:lnTo>
                <a:close/>
                <a:moveTo>
                  <a:pt x="541928" y="2024476"/>
                </a:moveTo>
                <a:lnTo>
                  <a:pt x="538218" y="2032927"/>
                </a:lnTo>
                <a:lnTo>
                  <a:pt x="536554" y="2036111"/>
                </a:lnTo>
                <a:close/>
                <a:moveTo>
                  <a:pt x="2018496" y="1999729"/>
                </a:moveTo>
                <a:lnTo>
                  <a:pt x="2018102" y="2000165"/>
                </a:lnTo>
                <a:lnTo>
                  <a:pt x="2028491" y="2054762"/>
                </a:lnTo>
                <a:lnTo>
                  <a:pt x="2045820" y="2183946"/>
                </a:lnTo>
                <a:lnTo>
                  <a:pt x="2017160" y="2001208"/>
                </a:lnTo>
                <a:lnTo>
                  <a:pt x="2001273" y="2018810"/>
                </a:lnTo>
                <a:lnTo>
                  <a:pt x="1999866" y="2020074"/>
                </a:lnTo>
                <a:lnTo>
                  <a:pt x="1999870" y="2020069"/>
                </a:lnTo>
                <a:lnTo>
                  <a:pt x="1998494" y="2021307"/>
                </a:lnTo>
                <a:lnTo>
                  <a:pt x="1999866" y="2020074"/>
                </a:lnTo>
                <a:lnTo>
                  <a:pt x="1998769" y="2021314"/>
                </a:lnTo>
                <a:lnTo>
                  <a:pt x="1989020" y="2029821"/>
                </a:lnTo>
                <a:lnTo>
                  <a:pt x="1945974" y="2068513"/>
                </a:lnTo>
                <a:lnTo>
                  <a:pt x="1907362" y="2097090"/>
                </a:lnTo>
                <a:lnTo>
                  <a:pt x="1927463" y="2171359"/>
                </a:lnTo>
                <a:lnTo>
                  <a:pt x="1958413" y="2311741"/>
                </a:lnTo>
                <a:lnTo>
                  <a:pt x="2054723" y="2363835"/>
                </a:lnTo>
                <a:lnTo>
                  <a:pt x="2060404" y="2367688"/>
                </a:lnTo>
                <a:lnTo>
                  <a:pt x="2059918" y="2349281"/>
                </a:lnTo>
                <a:cubicBezTo>
                  <a:pt x="2057276" y="2299431"/>
                  <a:pt x="2053323" y="2249904"/>
                  <a:pt x="2048079" y="2200788"/>
                </a:cubicBezTo>
                <a:lnTo>
                  <a:pt x="2045820" y="2183946"/>
                </a:lnTo>
                <a:lnTo>
                  <a:pt x="2048091" y="2198430"/>
                </a:lnTo>
                <a:lnTo>
                  <a:pt x="2048080" y="2198286"/>
                </a:lnTo>
                <a:cubicBezTo>
                  <a:pt x="2042836" y="2149171"/>
                  <a:pt x="2036300" y="2100466"/>
                  <a:pt x="2028492" y="2052260"/>
                </a:cubicBezTo>
                <a:close/>
                <a:moveTo>
                  <a:pt x="1699539" y="1995018"/>
                </a:moveTo>
                <a:lnTo>
                  <a:pt x="1699577" y="1995192"/>
                </a:lnTo>
                <a:lnTo>
                  <a:pt x="1702146" y="2013683"/>
                </a:lnTo>
                <a:lnTo>
                  <a:pt x="1702149" y="2013701"/>
                </a:lnTo>
                <a:lnTo>
                  <a:pt x="1699578" y="1995192"/>
                </a:lnTo>
                <a:close/>
                <a:moveTo>
                  <a:pt x="1610459" y="1992097"/>
                </a:moveTo>
                <a:lnTo>
                  <a:pt x="1615468" y="2041187"/>
                </a:lnTo>
                <a:lnTo>
                  <a:pt x="1615691" y="2047964"/>
                </a:lnTo>
                <a:lnTo>
                  <a:pt x="1616172" y="2052912"/>
                </a:lnTo>
                <a:lnTo>
                  <a:pt x="1620859" y="2201842"/>
                </a:lnTo>
                <a:lnTo>
                  <a:pt x="1721023" y="2201667"/>
                </a:lnTo>
                <a:lnTo>
                  <a:pt x="1721431" y="2201666"/>
                </a:lnTo>
                <a:lnTo>
                  <a:pt x="1720377" y="2191879"/>
                </a:lnTo>
                <a:close/>
                <a:moveTo>
                  <a:pt x="1573539" y="1927567"/>
                </a:moveTo>
                <a:lnTo>
                  <a:pt x="1583361" y="1942846"/>
                </a:lnTo>
                <a:lnTo>
                  <a:pt x="1586890" y="1949261"/>
                </a:lnTo>
                <a:close/>
                <a:moveTo>
                  <a:pt x="2085882" y="1904922"/>
                </a:moveTo>
                <a:lnTo>
                  <a:pt x="2074205" y="1928430"/>
                </a:lnTo>
                <a:cubicBezTo>
                  <a:pt x="2066577" y="1941393"/>
                  <a:pt x="2057728" y="1954412"/>
                  <a:pt x="2047689" y="1967385"/>
                </a:cubicBezTo>
                <a:lnTo>
                  <a:pt x="2020762" y="1997219"/>
                </a:lnTo>
                <a:lnTo>
                  <a:pt x="2031129" y="2052128"/>
                </a:lnTo>
                <a:cubicBezTo>
                  <a:pt x="2046657" y="2148629"/>
                  <a:pt x="2057155" y="2247064"/>
                  <a:pt x="2062429" y="2346771"/>
                </a:cubicBezTo>
                <a:lnTo>
                  <a:pt x="2063027" y="2369467"/>
                </a:lnTo>
                <a:lnTo>
                  <a:pt x="2177757" y="2447297"/>
                </a:lnTo>
                <a:cubicBezTo>
                  <a:pt x="2214074" y="2475828"/>
                  <a:pt x="2245574" y="2505216"/>
                  <a:pt x="2271891" y="2535908"/>
                </a:cubicBezTo>
                <a:lnTo>
                  <a:pt x="2274913" y="2539990"/>
                </a:lnTo>
                <a:lnTo>
                  <a:pt x="2275007" y="2540087"/>
                </a:lnTo>
                <a:lnTo>
                  <a:pt x="2275697" y="2541049"/>
                </a:lnTo>
                <a:lnTo>
                  <a:pt x="2278136" y="2544342"/>
                </a:lnTo>
                <a:lnTo>
                  <a:pt x="2247391" y="2399717"/>
                </a:lnTo>
                <a:cubicBezTo>
                  <a:pt x="2211787" y="2249904"/>
                  <a:pt x="2165176" y="2101149"/>
                  <a:pt x="2108350" y="1955560"/>
                </a:cubicBezTo>
                <a:close/>
                <a:moveTo>
                  <a:pt x="615667" y="1856510"/>
                </a:moveTo>
                <a:lnTo>
                  <a:pt x="596712" y="1905857"/>
                </a:lnTo>
                <a:lnTo>
                  <a:pt x="541928" y="2024476"/>
                </a:lnTo>
                <a:close/>
                <a:moveTo>
                  <a:pt x="2114549" y="1809777"/>
                </a:moveTo>
                <a:lnTo>
                  <a:pt x="2154984" y="1914608"/>
                </a:lnTo>
                <a:lnTo>
                  <a:pt x="2141537" y="1876037"/>
                </a:lnTo>
                <a:lnTo>
                  <a:pt x="2163417" y="1936472"/>
                </a:lnTo>
                <a:lnTo>
                  <a:pt x="2178404" y="1975325"/>
                </a:lnTo>
                <a:lnTo>
                  <a:pt x="2184186" y="1993837"/>
                </a:lnTo>
                <a:lnTo>
                  <a:pt x="2199665" y="2036593"/>
                </a:lnTo>
                <a:lnTo>
                  <a:pt x="2183014" y="1979727"/>
                </a:lnTo>
                <a:lnTo>
                  <a:pt x="2126844" y="1839299"/>
                </a:lnTo>
                <a:close/>
                <a:moveTo>
                  <a:pt x="2107639" y="1793184"/>
                </a:moveTo>
                <a:lnTo>
                  <a:pt x="2108977" y="1815922"/>
                </a:lnTo>
                <a:lnTo>
                  <a:pt x="2108977" y="1815924"/>
                </a:lnTo>
                <a:cubicBezTo>
                  <a:pt x="2108977" y="1839406"/>
                  <a:pt x="2103693" y="1864298"/>
                  <a:pt x="2093391" y="1889805"/>
                </a:cubicBezTo>
                <a:lnTo>
                  <a:pt x="2090013" y="1896605"/>
                </a:lnTo>
                <a:lnTo>
                  <a:pt x="2108969" y="1941143"/>
                </a:lnTo>
                <a:lnTo>
                  <a:pt x="2108976" y="1941157"/>
                </a:lnTo>
                <a:lnTo>
                  <a:pt x="2108997" y="1941215"/>
                </a:lnTo>
                <a:lnTo>
                  <a:pt x="2163493" y="2090502"/>
                </a:lnTo>
                <a:lnTo>
                  <a:pt x="2169729" y="2110467"/>
                </a:lnTo>
                <a:lnTo>
                  <a:pt x="2187874" y="2161036"/>
                </a:lnTo>
                <a:lnTo>
                  <a:pt x="2205687" y="2225578"/>
                </a:lnTo>
                <a:lnTo>
                  <a:pt x="2210730" y="2241725"/>
                </a:lnTo>
                <a:lnTo>
                  <a:pt x="2214508" y="2257544"/>
                </a:lnTo>
                <a:lnTo>
                  <a:pt x="2249867" y="2385667"/>
                </a:lnTo>
                <a:lnTo>
                  <a:pt x="2280964" y="2533300"/>
                </a:lnTo>
                <a:lnTo>
                  <a:pt x="2279682" y="2508094"/>
                </a:lnTo>
                <a:lnTo>
                  <a:pt x="2269790" y="2371922"/>
                </a:lnTo>
                <a:lnTo>
                  <a:pt x="2262576" y="2314793"/>
                </a:lnTo>
                <a:lnTo>
                  <a:pt x="2240807" y="2193888"/>
                </a:lnTo>
                <a:lnTo>
                  <a:pt x="2230935" y="2153953"/>
                </a:lnTo>
                <a:lnTo>
                  <a:pt x="2219088" y="2111293"/>
                </a:lnTo>
                <a:lnTo>
                  <a:pt x="2186851" y="2006017"/>
                </a:lnTo>
                <a:lnTo>
                  <a:pt x="2167503" y="1950518"/>
                </a:lnTo>
                <a:lnTo>
                  <a:pt x="2114339" y="1809272"/>
                </a:lnTo>
                <a:close/>
                <a:moveTo>
                  <a:pt x="2106647" y="1776311"/>
                </a:moveTo>
                <a:lnTo>
                  <a:pt x="2106858" y="1779902"/>
                </a:lnTo>
                <a:lnTo>
                  <a:pt x="2114985" y="1798342"/>
                </a:lnTo>
                <a:close/>
                <a:moveTo>
                  <a:pt x="656283" y="1750770"/>
                </a:moveTo>
                <a:lnTo>
                  <a:pt x="639080" y="1803180"/>
                </a:lnTo>
                <a:lnTo>
                  <a:pt x="615667" y="1856510"/>
                </a:lnTo>
                <a:close/>
                <a:moveTo>
                  <a:pt x="1640243" y="1744483"/>
                </a:moveTo>
                <a:lnTo>
                  <a:pt x="1657746" y="1805177"/>
                </a:lnTo>
                <a:lnTo>
                  <a:pt x="1655192" y="1793576"/>
                </a:lnTo>
                <a:close/>
                <a:moveTo>
                  <a:pt x="1948288" y="1713535"/>
                </a:moveTo>
                <a:lnTo>
                  <a:pt x="1964872" y="1766857"/>
                </a:lnTo>
                <a:lnTo>
                  <a:pt x="1958718" y="1744566"/>
                </a:lnTo>
                <a:lnTo>
                  <a:pt x="1966539" y="1769713"/>
                </a:lnTo>
                <a:lnTo>
                  <a:pt x="1974605" y="1802109"/>
                </a:lnTo>
                <a:lnTo>
                  <a:pt x="1968257" y="1779115"/>
                </a:lnTo>
                <a:lnTo>
                  <a:pt x="1991344" y="1871848"/>
                </a:lnTo>
                <a:close/>
                <a:moveTo>
                  <a:pt x="1425824" y="1697779"/>
                </a:moveTo>
                <a:lnTo>
                  <a:pt x="1472381" y="1763201"/>
                </a:lnTo>
                <a:lnTo>
                  <a:pt x="1573539" y="1927567"/>
                </a:lnTo>
                <a:close/>
                <a:moveTo>
                  <a:pt x="1699554" y="1664583"/>
                </a:moveTo>
                <a:lnTo>
                  <a:pt x="1702664" y="1677888"/>
                </a:lnTo>
                <a:lnTo>
                  <a:pt x="1703991" y="1687384"/>
                </a:lnTo>
                <a:close/>
                <a:moveTo>
                  <a:pt x="686204" y="1659620"/>
                </a:moveTo>
                <a:lnTo>
                  <a:pt x="671324" y="1711614"/>
                </a:lnTo>
                <a:lnTo>
                  <a:pt x="656283" y="1750770"/>
                </a:lnTo>
                <a:close/>
                <a:moveTo>
                  <a:pt x="2024066" y="1614302"/>
                </a:moveTo>
                <a:lnTo>
                  <a:pt x="2027538" y="1621321"/>
                </a:lnTo>
                <a:lnTo>
                  <a:pt x="2028826" y="1623057"/>
                </a:lnTo>
                <a:close/>
                <a:moveTo>
                  <a:pt x="1576997" y="1550645"/>
                </a:moveTo>
                <a:lnTo>
                  <a:pt x="1602364" y="1620093"/>
                </a:lnTo>
                <a:lnTo>
                  <a:pt x="1595602" y="1597890"/>
                </a:lnTo>
                <a:close/>
                <a:moveTo>
                  <a:pt x="721021" y="1537960"/>
                </a:moveTo>
                <a:lnTo>
                  <a:pt x="712098" y="1580736"/>
                </a:lnTo>
                <a:lnTo>
                  <a:pt x="686204" y="1659620"/>
                </a:lnTo>
                <a:close/>
                <a:moveTo>
                  <a:pt x="1662331" y="1505334"/>
                </a:moveTo>
                <a:lnTo>
                  <a:pt x="1662863" y="1506906"/>
                </a:lnTo>
                <a:lnTo>
                  <a:pt x="1664959" y="1515832"/>
                </a:lnTo>
                <a:lnTo>
                  <a:pt x="1685874" y="1594294"/>
                </a:lnTo>
                <a:lnTo>
                  <a:pt x="1697902" y="1656095"/>
                </a:lnTo>
                <a:lnTo>
                  <a:pt x="1703526" y="1680041"/>
                </a:lnTo>
                <a:lnTo>
                  <a:pt x="1705857" y="1696971"/>
                </a:lnTo>
                <a:lnTo>
                  <a:pt x="1711323" y="1725058"/>
                </a:lnTo>
                <a:lnTo>
                  <a:pt x="1726322" y="1845616"/>
                </a:lnTo>
                <a:lnTo>
                  <a:pt x="1727751" y="1855998"/>
                </a:lnTo>
                <a:cubicBezTo>
                  <a:pt x="1733113" y="1915017"/>
                  <a:pt x="1735774" y="1974346"/>
                  <a:pt x="1735774" y="2033836"/>
                </a:cubicBezTo>
                <a:lnTo>
                  <a:pt x="1733292" y="1980739"/>
                </a:lnTo>
                <a:lnTo>
                  <a:pt x="1733324" y="1981464"/>
                </a:lnTo>
                <a:lnTo>
                  <a:pt x="1727408" y="1854911"/>
                </a:lnTo>
                <a:lnTo>
                  <a:pt x="1703991" y="1687384"/>
                </a:lnTo>
                <a:lnTo>
                  <a:pt x="1703995" y="1687403"/>
                </a:lnTo>
                <a:lnTo>
                  <a:pt x="1702665" y="1677887"/>
                </a:lnTo>
                <a:lnTo>
                  <a:pt x="1699550" y="1664563"/>
                </a:lnTo>
                <a:lnTo>
                  <a:pt x="1699554" y="1664583"/>
                </a:lnTo>
                <a:lnTo>
                  <a:pt x="1663520" y="1510432"/>
                </a:lnTo>
                <a:lnTo>
                  <a:pt x="1663540" y="1510506"/>
                </a:lnTo>
                <a:close/>
                <a:moveTo>
                  <a:pt x="732591" y="1482501"/>
                </a:moveTo>
                <a:lnTo>
                  <a:pt x="725231" y="1523251"/>
                </a:lnTo>
                <a:lnTo>
                  <a:pt x="721021" y="1537960"/>
                </a:lnTo>
                <a:close/>
                <a:moveTo>
                  <a:pt x="1828606" y="1387857"/>
                </a:moveTo>
                <a:lnTo>
                  <a:pt x="1831389" y="1394730"/>
                </a:lnTo>
                <a:lnTo>
                  <a:pt x="1910881" y="1535094"/>
                </a:lnTo>
                <a:lnTo>
                  <a:pt x="1978104" y="1652800"/>
                </a:lnTo>
                <a:cubicBezTo>
                  <a:pt x="2002212" y="1699921"/>
                  <a:pt x="2025224" y="1747589"/>
                  <a:pt x="2047062" y="1795688"/>
                </a:cubicBezTo>
                <a:lnTo>
                  <a:pt x="2088123" y="1892162"/>
                </a:lnTo>
                <a:lnTo>
                  <a:pt x="2088381" y="1891648"/>
                </a:lnTo>
                <a:cubicBezTo>
                  <a:pt x="2098683" y="1866450"/>
                  <a:pt x="2103967" y="1841910"/>
                  <a:pt x="2103967" y="1818428"/>
                </a:cubicBezTo>
                <a:cubicBezTo>
                  <a:pt x="2103967" y="1805905"/>
                  <a:pt x="2101462" y="1790876"/>
                  <a:pt x="2098958" y="1778352"/>
                </a:cubicBezTo>
                <a:cubicBezTo>
                  <a:pt x="2098958" y="1778352"/>
                  <a:pt x="2098958" y="1778352"/>
                  <a:pt x="2098958" y="1775847"/>
                </a:cubicBezTo>
                <a:lnTo>
                  <a:pt x="2100147" y="1775847"/>
                </a:lnTo>
                <a:lnTo>
                  <a:pt x="2003710" y="1592115"/>
                </a:lnTo>
                <a:lnTo>
                  <a:pt x="1990487" y="1571373"/>
                </a:lnTo>
                <a:lnTo>
                  <a:pt x="1988736" y="1569013"/>
                </a:lnTo>
                <a:lnTo>
                  <a:pt x="1919360" y="1481425"/>
                </a:lnTo>
                <a:close/>
                <a:moveTo>
                  <a:pt x="1502338" y="1370520"/>
                </a:moveTo>
                <a:lnTo>
                  <a:pt x="1533688" y="1440663"/>
                </a:lnTo>
                <a:lnTo>
                  <a:pt x="1521307" y="1409222"/>
                </a:lnTo>
                <a:close/>
                <a:moveTo>
                  <a:pt x="1470860" y="1311304"/>
                </a:moveTo>
                <a:lnTo>
                  <a:pt x="1472236" y="1315524"/>
                </a:lnTo>
                <a:lnTo>
                  <a:pt x="1503460" y="1405463"/>
                </a:lnTo>
                <a:lnTo>
                  <a:pt x="1510577" y="1433112"/>
                </a:lnTo>
                <a:lnTo>
                  <a:pt x="1514731" y="1445851"/>
                </a:lnTo>
                <a:lnTo>
                  <a:pt x="1529557" y="1506837"/>
                </a:lnTo>
                <a:lnTo>
                  <a:pt x="1555433" y="1607349"/>
                </a:lnTo>
                <a:lnTo>
                  <a:pt x="1559241" y="1628944"/>
                </a:lnTo>
                <a:lnTo>
                  <a:pt x="1561773" y="1639358"/>
                </a:lnTo>
                <a:lnTo>
                  <a:pt x="1574625" y="1716168"/>
                </a:lnTo>
                <a:lnTo>
                  <a:pt x="1592847" y="1819484"/>
                </a:lnTo>
                <a:lnTo>
                  <a:pt x="1594307" y="1833796"/>
                </a:lnTo>
                <a:lnTo>
                  <a:pt x="1595665" y="1841908"/>
                </a:lnTo>
                <a:lnTo>
                  <a:pt x="1606305" y="1951384"/>
                </a:lnTo>
                <a:lnTo>
                  <a:pt x="1609903" y="1986652"/>
                </a:lnTo>
                <a:lnTo>
                  <a:pt x="1633040" y="2024247"/>
                </a:lnTo>
                <a:lnTo>
                  <a:pt x="1697232" y="2143846"/>
                </a:lnTo>
                <a:lnTo>
                  <a:pt x="1719679" y="2185395"/>
                </a:lnTo>
                <a:lnTo>
                  <a:pt x="1709889" y="2094487"/>
                </a:lnTo>
                <a:lnTo>
                  <a:pt x="1717363" y="2162509"/>
                </a:lnTo>
                <a:lnTo>
                  <a:pt x="1707680" y="2070273"/>
                </a:lnTo>
                <a:lnTo>
                  <a:pt x="1706064" y="2058977"/>
                </a:lnTo>
                <a:lnTo>
                  <a:pt x="1709889" y="2094487"/>
                </a:lnTo>
                <a:lnTo>
                  <a:pt x="1705731" y="2056645"/>
                </a:lnTo>
                <a:lnTo>
                  <a:pt x="1701788" y="2029074"/>
                </a:lnTo>
                <a:lnTo>
                  <a:pt x="1689191" y="1958938"/>
                </a:lnTo>
                <a:lnTo>
                  <a:pt x="1651670" y="1790445"/>
                </a:lnTo>
                <a:cubicBezTo>
                  <a:pt x="1616878" y="1658516"/>
                  <a:pt x="1572184" y="1530544"/>
                  <a:pt x="1518176" y="1407970"/>
                </a:cubicBezTo>
                <a:close/>
                <a:moveTo>
                  <a:pt x="1774811" y="1265905"/>
                </a:moveTo>
                <a:lnTo>
                  <a:pt x="1787195" y="1295896"/>
                </a:lnTo>
                <a:lnTo>
                  <a:pt x="1778589" y="1273382"/>
                </a:lnTo>
                <a:close/>
                <a:moveTo>
                  <a:pt x="1773521" y="1261031"/>
                </a:moveTo>
                <a:lnTo>
                  <a:pt x="1784772" y="1284223"/>
                </a:lnTo>
                <a:lnTo>
                  <a:pt x="1816927" y="1367256"/>
                </a:lnTo>
                <a:lnTo>
                  <a:pt x="1823438" y="1375098"/>
                </a:lnTo>
                <a:lnTo>
                  <a:pt x="1825195" y="1379435"/>
                </a:lnTo>
                <a:lnTo>
                  <a:pt x="1917639" y="1473636"/>
                </a:lnTo>
                <a:lnTo>
                  <a:pt x="1970565" y="1540127"/>
                </a:lnTo>
                <a:lnTo>
                  <a:pt x="1888419" y="1411265"/>
                </a:lnTo>
                <a:lnTo>
                  <a:pt x="1806323" y="1299818"/>
                </a:lnTo>
                <a:lnTo>
                  <a:pt x="1799286" y="1290838"/>
                </a:lnTo>
                <a:close/>
                <a:moveTo>
                  <a:pt x="1752894" y="1218510"/>
                </a:moveTo>
                <a:lnTo>
                  <a:pt x="1753371" y="1219493"/>
                </a:lnTo>
                <a:lnTo>
                  <a:pt x="1753662" y="1219824"/>
                </a:lnTo>
                <a:close/>
                <a:moveTo>
                  <a:pt x="1415792" y="1200126"/>
                </a:moveTo>
                <a:lnTo>
                  <a:pt x="1451791" y="1267390"/>
                </a:lnTo>
                <a:lnTo>
                  <a:pt x="1432805" y="1228653"/>
                </a:lnTo>
                <a:close/>
                <a:moveTo>
                  <a:pt x="1710836" y="1145608"/>
                </a:moveTo>
                <a:lnTo>
                  <a:pt x="1735233" y="1187557"/>
                </a:lnTo>
                <a:lnTo>
                  <a:pt x="1727007" y="1171274"/>
                </a:lnTo>
                <a:close/>
                <a:moveTo>
                  <a:pt x="768411" y="1109868"/>
                </a:moveTo>
                <a:lnTo>
                  <a:pt x="771456" y="1167200"/>
                </a:lnTo>
                <a:cubicBezTo>
                  <a:pt x="771456" y="1231853"/>
                  <a:pt x="766422" y="1298903"/>
                  <a:pt x="756486" y="1367957"/>
                </a:cubicBezTo>
                <a:lnTo>
                  <a:pt x="732591" y="1482501"/>
                </a:lnTo>
                <a:lnTo>
                  <a:pt x="757939" y="1342152"/>
                </a:lnTo>
                <a:cubicBezTo>
                  <a:pt x="765253" y="1283150"/>
                  <a:pt x="768951" y="1225590"/>
                  <a:pt x="768951" y="1169704"/>
                </a:cubicBezTo>
                <a:close/>
                <a:moveTo>
                  <a:pt x="1625511" y="1079957"/>
                </a:moveTo>
                <a:lnTo>
                  <a:pt x="1739581" y="1211104"/>
                </a:lnTo>
                <a:lnTo>
                  <a:pt x="1668656" y="1126706"/>
                </a:lnTo>
                <a:close/>
                <a:moveTo>
                  <a:pt x="1317519" y="1039015"/>
                </a:moveTo>
                <a:lnTo>
                  <a:pt x="1356205" y="1100211"/>
                </a:lnTo>
                <a:lnTo>
                  <a:pt x="1330596" y="1057269"/>
                </a:lnTo>
                <a:close/>
                <a:moveTo>
                  <a:pt x="1628783" y="1019005"/>
                </a:moveTo>
                <a:lnTo>
                  <a:pt x="1672129" y="1080826"/>
                </a:lnTo>
                <a:lnTo>
                  <a:pt x="1676599" y="1086740"/>
                </a:lnTo>
                <a:lnTo>
                  <a:pt x="1678173" y="1089445"/>
                </a:lnTo>
                <a:lnTo>
                  <a:pt x="1687087" y="1102159"/>
                </a:lnTo>
                <a:cubicBezTo>
                  <a:pt x="1706186" y="1131824"/>
                  <a:pt x="1723875" y="1161882"/>
                  <a:pt x="1740156" y="1192252"/>
                </a:cubicBezTo>
                <a:lnTo>
                  <a:pt x="1751185" y="1214987"/>
                </a:lnTo>
                <a:lnTo>
                  <a:pt x="1754657" y="1220957"/>
                </a:lnTo>
                <a:lnTo>
                  <a:pt x="1756124" y="1222626"/>
                </a:lnTo>
                <a:lnTo>
                  <a:pt x="1801190" y="1281937"/>
                </a:lnTo>
                <a:lnTo>
                  <a:pt x="1803885" y="1285035"/>
                </a:lnTo>
                <a:lnTo>
                  <a:pt x="1817063" y="1302828"/>
                </a:lnTo>
                <a:lnTo>
                  <a:pt x="1857101" y="1355519"/>
                </a:lnTo>
                <a:lnTo>
                  <a:pt x="1866883" y="1370089"/>
                </a:lnTo>
                <a:lnTo>
                  <a:pt x="1891444" y="1403247"/>
                </a:lnTo>
                <a:lnTo>
                  <a:pt x="1996852" y="1568015"/>
                </a:lnTo>
                <a:lnTo>
                  <a:pt x="1941759" y="1462901"/>
                </a:lnTo>
                <a:lnTo>
                  <a:pt x="1941513" y="1462448"/>
                </a:lnTo>
                <a:lnTo>
                  <a:pt x="1905047" y="1403867"/>
                </a:lnTo>
                <a:lnTo>
                  <a:pt x="1843050" y="1304648"/>
                </a:lnTo>
                <a:lnTo>
                  <a:pt x="1756986" y="1182693"/>
                </a:lnTo>
                <a:lnTo>
                  <a:pt x="1736498" y="1154156"/>
                </a:lnTo>
                <a:lnTo>
                  <a:pt x="1641953" y="1035059"/>
                </a:lnTo>
                <a:close/>
                <a:moveTo>
                  <a:pt x="808528" y="968158"/>
                </a:moveTo>
                <a:lnTo>
                  <a:pt x="897488" y="1056150"/>
                </a:lnTo>
                <a:lnTo>
                  <a:pt x="984826" y="1149647"/>
                </a:lnTo>
                <a:close/>
                <a:moveTo>
                  <a:pt x="1323197" y="952208"/>
                </a:moveTo>
                <a:lnTo>
                  <a:pt x="1326782" y="958451"/>
                </a:lnTo>
                <a:lnTo>
                  <a:pt x="1323687" y="952916"/>
                </a:lnTo>
                <a:close/>
                <a:moveTo>
                  <a:pt x="1282204" y="902316"/>
                </a:moveTo>
                <a:lnTo>
                  <a:pt x="1297055" y="925437"/>
                </a:lnTo>
                <a:lnTo>
                  <a:pt x="1319834" y="969039"/>
                </a:lnTo>
                <a:close/>
                <a:moveTo>
                  <a:pt x="733817" y="902024"/>
                </a:moveTo>
                <a:lnTo>
                  <a:pt x="566811" y="909213"/>
                </a:lnTo>
                <a:lnTo>
                  <a:pt x="413201" y="912394"/>
                </a:lnTo>
                <a:lnTo>
                  <a:pt x="731291" y="902106"/>
                </a:lnTo>
                <a:close/>
                <a:moveTo>
                  <a:pt x="733838" y="902024"/>
                </a:moveTo>
                <a:lnTo>
                  <a:pt x="733817" y="902024"/>
                </a:lnTo>
                <a:lnTo>
                  <a:pt x="733824" y="902024"/>
                </a:lnTo>
                <a:close/>
                <a:moveTo>
                  <a:pt x="1449256" y="900267"/>
                </a:moveTo>
                <a:lnTo>
                  <a:pt x="1467650" y="917413"/>
                </a:lnTo>
                <a:lnTo>
                  <a:pt x="1458806" y="908478"/>
                </a:lnTo>
                <a:close/>
                <a:moveTo>
                  <a:pt x="1368951" y="897003"/>
                </a:moveTo>
                <a:lnTo>
                  <a:pt x="1398338" y="940606"/>
                </a:lnTo>
                <a:lnTo>
                  <a:pt x="1450470" y="1017663"/>
                </a:lnTo>
                <a:lnTo>
                  <a:pt x="1451345" y="1019258"/>
                </a:lnTo>
                <a:lnTo>
                  <a:pt x="1453991" y="1023186"/>
                </a:lnTo>
                <a:cubicBezTo>
                  <a:pt x="1514105" y="1122123"/>
                  <a:pt x="1565451" y="1227322"/>
                  <a:pt x="1608031" y="1337532"/>
                </a:cubicBezTo>
                <a:lnTo>
                  <a:pt x="1620651" y="1374623"/>
                </a:lnTo>
                <a:lnTo>
                  <a:pt x="1661884" y="1448982"/>
                </a:lnTo>
                <a:cubicBezTo>
                  <a:pt x="1706969" y="1539778"/>
                  <a:pt x="1748297" y="1633076"/>
                  <a:pt x="1785868" y="1728256"/>
                </a:cubicBezTo>
                <a:cubicBezTo>
                  <a:pt x="1823439" y="1823436"/>
                  <a:pt x="1857253" y="1921121"/>
                  <a:pt x="1886683" y="2020684"/>
                </a:cubicBezTo>
                <a:lnTo>
                  <a:pt x="1906832" y="2095131"/>
                </a:lnTo>
                <a:lnTo>
                  <a:pt x="1943470" y="2069571"/>
                </a:lnTo>
                <a:lnTo>
                  <a:pt x="1946196" y="2067191"/>
                </a:lnTo>
                <a:lnTo>
                  <a:pt x="1996264" y="2021314"/>
                </a:lnTo>
                <a:lnTo>
                  <a:pt x="2016691" y="1998216"/>
                </a:lnTo>
                <a:lnTo>
                  <a:pt x="2011817" y="1967140"/>
                </a:lnTo>
                <a:lnTo>
                  <a:pt x="2017547" y="1997248"/>
                </a:lnTo>
                <a:lnTo>
                  <a:pt x="2017939" y="1996805"/>
                </a:lnTo>
                <a:lnTo>
                  <a:pt x="2009583" y="1952892"/>
                </a:lnTo>
                <a:lnTo>
                  <a:pt x="2011817" y="1967140"/>
                </a:lnTo>
                <a:lnTo>
                  <a:pt x="2001272" y="1911727"/>
                </a:lnTo>
                <a:lnTo>
                  <a:pt x="1991344" y="1871848"/>
                </a:lnTo>
                <a:lnTo>
                  <a:pt x="1998720" y="1898971"/>
                </a:lnTo>
                <a:lnTo>
                  <a:pt x="1974605" y="1802109"/>
                </a:lnTo>
                <a:lnTo>
                  <a:pt x="2004091" y="1908912"/>
                </a:lnTo>
                <a:lnTo>
                  <a:pt x="2020202" y="1994246"/>
                </a:lnTo>
                <a:lnTo>
                  <a:pt x="2042680" y="1968830"/>
                </a:lnTo>
                <a:cubicBezTo>
                  <a:pt x="2052718" y="1955768"/>
                  <a:pt x="2061568" y="1942772"/>
                  <a:pt x="2069196" y="1929892"/>
                </a:cubicBezTo>
                <a:lnTo>
                  <a:pt x="2083930" y="1900521"/>
                </a:lnTo>
                <a:lnTo>
                  <a:pt x="1981313" y="1669238"/>
                </a:lnTo>
                <a:lnTo>
                  <a:pt x="1839788" y="1415464"/>
                </a:lnTo>
                <a:lnTo>
                  <a:pt x="1927971" y="1633194"/>
                </a:lnTo>
                <a:lnTo>
                  <a:pt x="1958718" y="1744566"/>
                </a:lnTo>
                <a:lnTo>
                  <a:pt x="1942866" y="1693595"/>
                </a:lnTo>
                <a:lnTo>
                  <a:pt x="1948288" y="1713535"/>
                </a:lnTo>
                <a:lnTo>
                  <a:pt x="1924409" y="1636755"/>
                </a:lnTo>
                <a:cubicBezTo>
                  <a:pt x="1893883" y="1547917"/>
                  <a:pt x="1858504" y="1462131"/>
                  <a:pt x="1818428" y="1380101"/>
                </a:cubicBezTo>
                <a:lnTo>
                  <a:pt x="1818428" y="1377602"/>
                </a:lnTo>
                <a:cubicBezTo>
                  <a:pt x="1729510" y="1261133"/>
                  <a:pt x="1629948" y="1148419"/>
                  <a:pt x="1520680" y="1039462"/>
                </a:cubicBezTo>
                <a:close/>
                <a:moveTo>
                  <a:pt x="1207822" y="887562"/>
                </a:moveTo>
                <a:lnTo>
                  <a:pt x="1244128" y="936571"/>
                </a:lnTo>
                <a:lnTo>
                  <a:pt x="1215178" y="896159"/>
                </a:lnTo>
                <a:close/>
                <a:moveTo>
                  <a:pt x="1400914" y="793355"/>
                </a:moveTo>
                <a:lnTo>
                  <a:pt x="1410043" y="797444"/>
                </a:lnTo>
                <a:lnTo>
                  <a:pt x="1415349" y="800486"/>
                </a:lnTo>
                <a:close/>
                <a:moveTo>
                  <a:pt x="1042846" y="778055"/>
                </a:moveTo>
                <a:lnTo>
                  <a:pt x="1025724" y="789342"/>
                </a:lnTo>
                <a:cubicBezTo>
                  <a:pt x="957275" y="828910"/>
                  <a:pt x="866635" y="866010"/>
                  <a:pt x="746407" y="901702"/>
                </a:cubicBezTo>
                <a:cubicBezTo>
                  <a:pt x="896691" y="1044472"/>
                  <a:pt x="1037112" y="1194286"/>
                  <a:pt x="1165558" y="1350089"/>
                </a:cubicBezTo>
                <a:lnTo>
                  <a:pt x="1263230" y="1473976"/>
                </a:lnTo>
                <a:lnTo>
                  <a:pt x="1292437" y="1510351"/>
                </a:lnTo>
                <a:lnTo>
                  <a:pt x="1409039" y="1674194"/>
                </a:lnTo>
                <a:lnTo>
                  <a:pt x="1248013" y="1456631"/>
                </a:lnTo>
                <a:lnTo>
                  <a:pt x="1231455" y="1435723"/>
                </a:lnTo>
                <a:lnTo>
                  <a:pt x="1040673" y="1209433"/>
                </a:lnTo>
                <a:lnTo>
                  <a:pt x="984826" y="1149647"/>
                </a:lnTo>
                <a:lnTo>
                  <a:pt x="1005393" y="1170820"/>
                </a:lnTo>
                <a:lnTo>
                  <a:pt x="894138" y="1052074"/>
                </a:lnTo>
                <a:lnTo>
                  <a:pt x="800382" y="959772"/>
                </a:lnTo>
                <a:lnTo>
                  <a:pt x="808528" y="968158"/>
                </a:lnTo>
                <a:lnTo>
                  <a:pt x="746407" y="906713"/>
                </a:lnTo>
                <a:cubicBezTo>
                  <a:pt x="766445" y="989368"/>
                  <a:pt x="776464" y="1077034"/>
                  <a:pt x="776464" y="1169710"/>
                </a:cubicBezTo>
                <a:cubicBezTo>
                  <a:pt x="776464" y="1428322"/>
                  <a:pt x="695922" y="1725283"/>
                  <a:pt x="543227" y="2035436"/>
                </a:cubicBezTo>
                <a:lnTo>
                  <a:pt x="474596" y="2166789"/>
                </a:lnTo>
                <a:lnTo>
                  <a:pt x="726082" y="2180485"/>
                </a:lnTo>
                <a:cubicBezTo>
                  <a:pt x="977148" y="2192762"/>
                  <a:pt x="1215584" y="2200135"/>
                  <a:pt x="1439159" y="2202163"/>
                </a:cubicBezTo>
                <a:lnTo>
                  <a:pt x="1493027" y="2202068"/>
                </a:lnTo>
                <a:lnTo>
                  <a:pt x="1492502" y="2187484"/>
                </a:lnTo>
                <a:cubicBezTo>
                  <a:pt x="1485614" y="2093166"/>
                  <a:pt x="1475282" y="2000334"/>
                  <a:pt x="1461506" y="1909224"/>
                </a:cubicBezTo>
                <a:lnTo>
                  <a:pt x="1418847" y="1687975"/>
                </a:lnTo>
                <a:lnTo>
                  <a:pt x="1409039" y="1674194"/>
                </a:lnTo>
                <a:lnTo>
                  <a:pt x="1418708" y="1687258"/>
                </a:lnTo>
                <a:lnTo>
                  <a:pt x="1409846" y="1641296"/>
                </a:lnTo>
                <a:cubicBezTo>
                  <a:pt x="1389182" y="1553869"/>
                  <a:pt x="1365074" y="1468394"/>
                  <a:pt x="1337522" y="1385114"/>
                </a:cubicBezTo>
                <a:cubicBezTo>
                  <a:pt x="1269895" y="1179726"/>
                  <a:pt x="1180977" y="989993"/>
                  <a:pt x="1073900" y="820610"/>
                </a:cubicBezTo>
                <a:close/>
                <a:moveTo>
                  <a:pt x="1205248" y="775607"/>
                </a:moveTo>
                <a:lnTo>
                  <a:pt x="1288558" y="889729"/>
                </a:lnTo>
                <a:cubicBezTo>
                  <a:pt x="1456354" y="1145544"/>
                  <a:pt x="1580866" y="1445269"/>
                  <a:pt x="1656771" y="1774188"/>
                </a:cubicBezTo>
                <a:lnTo>
                  <a:pt x="1686122" y="1929108"/>
                </a:lnTo>
                <a:lnTo>
                  <a:pt x="1698766" y="1985261"/>
                </a:lnTo>
                <a:cubicBezTo>
                  <a:pt x="1711196" y="2052542"/>
                  <a:pt x="1721059" y="2120563"/>
                  <a:pt x="1728260" y="2189128"/>
                </a:cubicBezTo>
                <a:lnTo>
                  <a:pt x="1735715" y="2035050"/>
                </a:lnTo>
                <a:lnTo>
                  <a:pt x="1733324" y="1981464"/>
                </a:lnTo>
                <a:lnTo>
                  <a:pt x="1735773" y="2033839"/>
                </a:lnTo>
                <a:lnTo>
                  <a:pt x="1735762" y="2034074"/>
                </a:lnTo>
                <a:lnTo>
                  <a:pt x="1735774" y="2033836"/>
                </a:lnTo>
                <a:lnTo>
                  <a:pt x="1735717" y="2035099"/>
                </a:lnTo>
                <a:lnTo>
                  <a:pt x="1735773" y="2036345"/>
                </a:lnTo>
                <a:lnTo>
                  <a:pt x="1728321" y="2200284"/>
                </a:lnTo>
                <a:lnTo>
                  <a:pt x="1728260" y="2201651"/>
                </a:lnTo>
                <a:lnTo>
                  <a:pt x="1728259" y="2201648"/>
                </a:lnTo>
                <a:lnTo>
                  <a:pt x="1706989" y="2048543"/>
                </a:lnTo>
                <a:lnTo>
                  <a:pt x="1706993" y="2048574"/>
                </a:lnTo>
                <a:lnTo>
                  <a:pt x="1728259" y="2201651"/>
                </a:lnTo>
                <a:lnTo>
                  <a:pt x="1728258" y="2201651"/>
                </a:lnTo>
                <a:lnTo>
                  <a:pt x="1727874" y="2201655"/>
                </a:lnTo>
                <a:lnTo>
                  <a:pt x="1727873" y="2201655"/>
                </a:lnTo>
                <a:lnTo>
                  <a:pt x="1727871" y="2201655"/>
                </a:lnTo>
                <a:lnTo>
                  <a:pt x="1727866" y="2201655"/>
                </a:lnTo>
                <a:lnTo>
                  <a:pt x="1727687" y="2201655"/>
                </a:lnTo>
                <a:lnTo>
                  <a:pt x="1723975" y="2201680"/>
                </a:lnTo>
                <a:lnTo>
                  <a:pt x="1724645" y="2207721"/>
                </a:lnTo>
                <a:lnTo>
                  <a:pt x="1725754" y="2204157"/>
                </a:lnTo>
                <a:lnTo>
                  <a:pt x="1724652" y="2207790"/>
                </a:lnTo>
                <a:lnTo>
                  <a:pt x="1725093" y="2211760"/>
                </a:lnTo>
                <a:lnTo>
                  <a:pt x="1727185" y="2205082"/>
                </a:lnTo>
                <a:lnTo>
                  <a:pt x="1725755" y="2204157"/>
                </a:lnTo>
                <a:lnTo>
                  <a:pt x="1725754" y="2204157"/>
                </a:lnTo>
                <a:lnTo>
                  <a:pt x="1727444" y="2203281"/>
                </a:lnTo>
                <a:lnTo>
                  <a:pt x="1727808" y="2203094"/>
                </a:lnTo>
                <a:lnTo>
                  <a:pt x="1728258" y="2201655"/>
                </a:lnTo>
                <a:lnTo>
                  <a:pt x="1727812" y="2203092"/>
                </a:lnTo>
                <a:lnTo>
                  <a:pt x="1728258" y="2202860"/>
                </a:lnTo>
                <a:lnTo>
                  <a:pt x="1728258" y="2201655"/>
                </a:lnTo>
                <a:lnTo>
                  <a:pt x="1728258" y="2201654"/>
                </a:lnTo>
                <a:lnTo>
                  <a:pt x="1728259" y="2201654"/>
                </a:lnTo>
                <a:lnTo>
                  <a:pt x="1728262" y="2201654"/>
                </a:lnTo>
                <a:lnTo>
                  <a:pt x="1730586" y="2201654"/>
                </a:lnTo>
                <a:lnTo>
                  <a:pt x="1770537" y="2180951"/>
                </a:lnTo>
                <a:lnTo>
                  <a:pt x="1730763" y="2201654"/>
                </a:lnTo>
                <a:cubicBezTo>
                  <a:pt x="1792677" y="2229048"/>
                  <a:pt x="1850875" y="2255964"/>
                  <a:pt x="1904991" y="2282846"/>
                </a:cubicBezTo>
                <a:lnTo>
                  <a:pt x="1954198" y="2309461"/>
                </a:lnTo>
                <a:lnTo>
                  <a:pt x="1903119" y="2100229"/>
                </a:lnTo>
                <a:lnTo>
                  <a:pt x="1881986" y="2115869"/>
                </a:lnTo>
                <a:lnTo>
                  <a:pt x="1853424" y="2133542"/>
                </a:lnTo>
                <a:lnTo>
                  <a:pt x="1846343" y="2138521"/>
                </a:lnTo>
                <a:lnTo>
                  <a:pt x="1839265" y="2142306"/>
                </a:lnTo>
                <a:lnTo>
                  <a:pt x="1810014" y="2160406"/>
                </a:lnTo>
                <a:lnTo>
                  <a:pt x="1806217" y="2162381"/>
                </a:lnTo>
                <a:lnTo>
                  <a:pt x="1836637" y="2143710"/>
                </a:lnTo>
                <a:lnTo>
                  <a:pt x="1728262" y="2201654"/>
                </a:lnTo>
                <a:lnTo>
                  <a:pt x="1844449" y="2138652"/>
                </a:lnTo>
                <a:lnTo>
                  <a:pt x="1902596" y="2098086"/>
                </a:lnTo>
                <a:lnTo>
                  <a:pt x="1887935" y="2038031"/>
                </a:lnTo>
                <a:lnTo>
                  <a:pt x="1827510" y="1858820"/>
                </a:lnTo>
                <a:lnTo>
                  <a:pt x="1786975" y="1741242"/>
                </a:lnTo>
                <a:lnTo>
                  <a:pt x="1722287" y="1593188"/>
                </a:lnTo>
                <a:lnTo>
                  <a:pt x="1665903" y="1466186"/>
                </a:lnTo>
                <a:lnTo>
                  <a:pt x="1628597" y="1397974"/>
                </a:lnTo>
                <a:lnTo>
                  <a:pt x="1651444" y="1465122"/>
                </a:lnTo>
                <a:lnTo>
                  <a:pt x="1661011" y="1501020"/>
                </a:lnTo>
                <a:lnTo>
                  <a:pt x="1662071" y="1504221"/>
                </a:lnTo>
                <a:lnTo>
                  <a:pt x="1662331" y="1505334"/>
                </a:lnTo>
                <a:lnTo>
                  <a:pt x="1662322" y="1505307"/>
                </a:lnTo>
                <a:lnTo>
                  <a:pt x="1663520" y="1510432"/>
                </a:lnTo>
                <a:lnTo>
                  <a:pt x="1661531" y="1502971"/>
                </a:lnTo>
                <a:lnTo>
                  <a:pt x="1621758" y="1385469"/>
                </a:lnTo>
                <a:lnTo>
                  <a:pt x="1548770" y="1252016"/>
                </a:lnTo>
                <a:lnTo>
                  <a:pt x="1525547" y="1210136"/>
                </a:lnTo>
                <a:lnTo>
                  <a:pt x="1362569" y="967616"/>
                </a:lnTo>
                <a:close/>
                <a:moveTo>
                  <a:pt x="1087051" y="748915"/>
                </a:moveTo>
                <a:lnTo>
                  <a:pt x="1045641" y="776213"/>
                </a:lnTo>
                <a:lnTo>
                  <a:pt x="1076405" y="818418"/>
                </a:lnTo>
                <a:cubicBezTo>
                  <a:pt x="1183482" y="988114"/>
                  <a:pt x="1272400" y="1178474"/>
                  <a:pt x="1340027" y="1385114"/>
                </a:cubicBezTo>
                <a:cubicBezTo>
                  <a:pt x="1367579" y="1469022"/>
                  <a:pt x="1391687" y="1554808"/>
                  <a:pt x="1412351" y="1642391"/>
                </a:cubicBezTo>
                <a:lnTo>
                  <a:pt x="1421826" y="1691559"/>
                </a:lnTo>
                <a:lnTo>
                  <a:pt x="1425824" y="1697779"/>
                </a:lnTo>
                <a:lnTo>
                  <a:pt x="1421985" y="1692385"/>
                </a:lnTo>
                <a:lnTo>
                  <a:pt x="1464011" y="1910476"/>
                </a:lnTo>
                <a:cubicBezTo>
                  <a:pt x="1477787" y="2001584"/>
                  <a:pt x="1488119" y="2094418"/>
                  <a:pt x="1495006" y="2188893"/>
                </a:cubicBezTo>
                <a:lnTo>
                  <a:pt x="1495478" y="2202063"/>
                </a:lnTo>
                <a:lnTo>
                  <a:pt x="1618284" y="2201847"/>
                </a:lnTo>
                <a:lnTo>
                  <a:pt x="1613066" y="2041187"/>
                </a:lnTo>
                <a:lnTo>
                  <a:pt x="1607586" y="1986877"/>
                </a:lnTo>
                <a:lnTo>
                  <a:pt x="1586890" y="1949261"/>
                </a:lnTo>
                <a:lnTo>
                  <a:pt x="1607105" y="1982105"/>
                </a:lnTo>
                <a:lnTo>
                  <a:pt x="1590695" y="1819484"/>
                </a:lnTo>
                <a:cubicBezTo>
                  <a:pt x="1580774" y="1747140"/>
                  <a:pt x="1568397" y="1676391"/>
                  <a:pt x="1553589" y="1607349"/>
                </a:cubicBezTo>
                <a:lnTo>
                  <a:pt x="1503111" y="1410212"/>
                </a:lnTo>
                <a:lnTo>
                  <a:pt x="1496210" y="1389048"/>
                </a:lnTo>
                <a:lnTo>
                  <a:pt x="1465477" y="1300305"/>
                </a:lnTo>
                <a:lnTo>
                  <a:pt x="1430251" y="1228339"/>
                </a:lnTo>
                <a:cubicBezTo>
                  <a:pt x="1335488" y="1053121"/>
                  <a:pt x="1220427" y="891683"/>
                  <a:pt x="1087051" y="748915"/>
                </a:cubicBezTo>
                <a:close/>
                <a:moveTo>
                  <a:pt x="1278976" y="748640"/>
                </a:moveTo>
                <a:lnTo>
                  <a:pt x="1401652" y="851773"/>
                </a:lnTo>
                <a:lnTo>
                  <a:pt x="1504304" y="950684"/>
                </a:lnTo>
                <a:lnTo>
                  <a:pt x="1514457" y="959627"/>
                </a:lnTo>
                <a:lnTo>
                  <a:pt x="1521456" y="967210"/>
                </a:lnTo>
                <a:lnTo>
                  <a:pt x="1588249" y="1031569"/>
                </a:lnTo>
                <a:lnTo>
                  <a:pt x="1640615" y="1091166"/>
                </a:lnTo>
                <a:lnTo>
                  <a:pt x="1644580" y="1095298"/>
                </a:lnTo>
                <a:lnTo>
                  <a:pt x="1657863" y="1110796"/>
                </a:lnTo>
                <a:lnTo>
                  <a:pt x="1748653" y="1214123"/>
                </a:lnTo>
                <a:lnTo>
                  <a:pt x="1737946" y="1192930"/>
                </a:lnTo>
                <a:lnTo>
                  <a:pt x="1703378" y="1133771"/>
                </a:lnTo>
                <a:lnTo>
                  <a:pt x="1664153" y="1071515"/>
                </a:lnTo>
                <a:lnTo>
                  <a:pt x="1629933" y="1026368"/>
                </a:lnTo>
                <a:lnTo>
                  <a:pt x="1588383" y="971991"/>
                </a:lnTo>
                <a:lnTo>
                  <a:pt x="1526152" y="902875"/>
                </a:lnTo>
                <a:lnTo>
                  <a:pt x="1457383" y="831564"/>
                </a:lnTo>
                <a:lnTo>
                  <a:pt x="1446912" y="820783"/>
                </a:lnTo>
                <a:lnTo>
                  <a:pt x="1440900" y="815132"/>
                </a:lnTo>
                <a:lnTo>
                  <a:pt x="1415349" y="800486"/>
                </a:lnTo>
                <a:lnTo>
                  <a:pt x="1419818" y="802695"/>
                </a:lnTo>
                <a:lnTo>
                  <a:pt x="1411528" y="797838"/>
                </a:lnTo>
                <a:lnTo>
                  <a:pt x="1397785" y="791811"/>
                </a:lnTo>
                <a:lnTo>
                  <a:pt x="1400914" y="793355"/>
                </a:lnTo>
                <a:lnTo>
                  <a:pt x="1382503" y="785108"/>
                </a:lnTo>
                <a:lnTo>
                  <a:pt x="1368517" y="778974"/>
                </a:lnTo>
                <a:close/>
                <a:moveTo>
                  <a:pt x="1249718" y="748340"/>
                </a:moveTo>
                <a:lnTo>
                  <a:pt x="1351759" y="871758"/>
                </a:lnTo>
                <a:lnTo>
                  <a:pt x="1356366" y="878569"/>
                </a:lnTo>
                <a:lnTo>
                  <a:pt x="1357246" y="879635"/>
                </a:lnTo>
                <a:lnTo>
                  <a:pt x="1357283" y="879690"/>
                </a:lnTo>
                <a:lnTo>
                  <a:pt x="1519427" y="1031949"/>
                </a:lnTo>
                <a:cubicBezTo>
                  <a:pt x="1575001" y="1087365"/>
                  <a:pt x="1628148" y="1143722"/>
                  <a:pt x="1678829" y="1200940"/>
                </a:cubicBezTo>
                <a:lnTo>
                  <a:pt x="1812380" y="1361780"/>
                </a:lnTo>
                <a:lnTo>
                  <a:pt x="1794610" y="1315291"/>
                </a:lnTo>
                <a:lnTo>
                  <a:pt x="1770697" y="1257764"/>
                </a:lnTo>
                <a:lnTo>
                  <a:pt x="1607872" y="1069398"/>
                </a:lnTo>
                <a:cubicBezTo>
                  <a:pt x="1538422" y="996782"/>
                  <a:pt x="1464364" y="926585"/>
                  <a:pt x="1385962" y="859176"/>
                </a:cubicBezTo>
                <a:close/>
                <a:moveTo>
                  <a:pt x="1172792" y="743124"/>
                </a:moveTo>
                <a:lnTo>
                  <a:pt x="1168140" y="743591"/>
                </a:lnTo>
                <a:lnTo>
                  <a:pt x="1093800" y="748470"/>
                </a:lnTo>
                <a:lnTo>
                  <a:pt x="1217711" y="895211"/>
                </a:lnTo>
                <a:cubicBezTo>
                  <a:pt x="1257616" y="946759"/>
                  <a:pt x="1295509" y="1000189"/>
                  <a:pt x="1331300" y="1055312"/>
                </a:cubicBezTo>
                <a:lnTo>
                  <a:pt x="1383980" y="1144146"/>
                </a:lnTo>
                <a:lnTo>
                  <a:pt x="1396056" y="1163248"/>
                </a:lnTo>
                <a:lnTo>
                  <a:pt x="1402978" y="1176181"/>
                </a:lnTo>
                <a:lnTo>
                  <a:pt x="1432267" y="1225571"/>
                </a:lnTo>
                <a:lnTo>
                  <a:pt x="1457296" y="1276683"/>
                </a:lnTo>
                <a:lnTo>
                  <a:pt x="1439812" y="1226196"/>
                </a:lnTo>
                <a:lnTo>
                  <a:pt x="1423231" y="1186554"/>
                </a:lnTo>
                <a:lnTo>
                  <a:pt x="1361242" y="1048304"/>
                </a:lnTo>
                <a:lnTo>
                  <a:pt x="1342647" y="1012709"/>
                </a:lnTo>
                <a:lnTo>
                  <a:pt x="1265062" y="875625"/>
                </a:lnTo>
                <a:lnTo>
                  <a:pt x="1254150" y="858637"/>
                </a:lnTo>
                <a:close/>
                <a:moveTo>
                  <a:pt x="1175940" y="742808"/>
                </a:moveTo>
                <a:lnTo>
                  <a:pt x="1175005" y="742902"/>
                </a:lnTo>
                <a:lnTo>
                  <a:pt x="1233663" y="826741"/>
                </a:lnTo>
                <a:lnTo>
                  <a:pt x="1222458" y="809295"/>
                </a:lnTo>
                <a:lnTo>
                  <a:pt x="1260032" y="863000"/>
                </a:lnTo>
                <a:lnTo>
                  <a:pt x="1282204" y="902316"/>
                </a:lnTo>
                <a:lnTo>
                  <a:pt x="1279574" y="898219"/>
                </a:lnTo>
                <a:lnTo>
                  <a:pt x="1323870" y="976766"/>
                </a:lnTo>
                <a:lnTo>
                  <a:pt x="1319834" y="969039"/>
                </a:lnTo>
                <a:lnTo>
                  <a:pt x="1354273" y="1030106"/>
                </a:lnTo>
                <a:lnTo>
                  <a:pt x="1355515" y="1032879"/>
                </a:lnTo>
                <a:lnTo>
                  <a:pt x="1356777" y="1035116"/>
                </a:lnTo>
                <a:lnTo>
                  <a:pt x="1371404" y="1067755"/>
                </a:lnTo>
                <a:lnTo>
                  <a:pt x="1382138" y="1088302"/>
                </a:lnTo>
                <a:lnTo>
                  <a:pt x="1403493" y="1139361"/>
                </a:lnTo>
                <a:lnTo>
                  <a:pt x="1437163" y="1214494"/>
                </a:lnTo>
                <a:lnTo>
                  <a:pt x="1448127" y="1246077"/>
                </a:lnTo>
                <a:lnTo>
                  <a:pt x="1454774" y="1261970"/>
                </a:lnTo>
                <a:lnTo>
                  <a:pt x="1463949" y="1290106"/>
                </a:lnTo>
                <a:lnTo>
                  <a:pt x="1478801" y="1317857"/>
                </a:lnTo>
                <a:lnTo>
                  <a:pt x="1492824" y="1349233"/>
                </a:lnTo>
                <a:lnTo>
                  <a:pt x="1520054" y="1404840"/>
                </a:lnTo>
                <a:lnTo>
                  <a:pt x="1538419" y="1451249"/>
                </a:lnTo>
                <a:lnTo>
                  <a:pt x="1550859" y="1479083"/>
                </a:lnTo>
                <a:lnTo>
                  <a:pt x="1567955" y="1525891"/>
                </a:lnTo>
                <a:lnTo>
                  <a:pt x="1594105" y="1591969"/>
                </a:lnTo>
                <a:lnTo>
                  <a:pt x="1604993" y="1627292"/>
                </a:lnTo>
                <a:lnTo>
                  <a:pt x="1611898" y="1646194"/>
                </a:lnTo>
                <a:lnTo>
                  <a:pt x="1627542" y="1700443"/>
                </a:lnTo>
                <a:lnTo>
                  <a:pt x="1653862" y="1785827"/>
                </a:lnTo>
                <a:lnTo>
                  <a:pt x="1659899" y="1812644"/>
                </a:lnTo>
                <a:lnTo>
                  <a:pt x="1661582" y="1818476"/>
                </a:lnTo>
                <a:lnTo>
                  <a:pt x="1669395" y="1854815"/>
                </a:lnTo>
                <a:lnTo>
                  <a:pt x="1673112" y="1871321"/>
                </a:lnTo>
                <a:lnTo>
                  <a:pt x="1666411" y="1834939"/>
                </a:lnTo>
                <a:lnTo>
                  <a:pt x="1673973" y="1875149"/>
                </a:lnTo>
                <a:lnTo>
                  <a:pt x="1674815" y="1878888"/>
                </a:lnTo>
                <a:lnTo>
                  <a:pt x="1662059" y="1807865"/>
                </a:lnTo>
                <a:lnTo>
                  <a:pt x="1659879" y="1799473"/>
                </a:lnTo>
                <a:lnTo>
                  <a:pt x="1666411" y="1834939"/>
                </a:lnTo>
                <a:lnTo>
                  <a:pt x="1659377" y="1797539"/>
                </a:lnTo>
                <a:lnTo>
                  <a:pt x="1630840" y="1687685"/>
                </a:lnTo>
                <a:lnTo>
                  <a:pt x="1606735" y="1597187"/>
                </a:lnTo>
                <a:lnTo>
                  <a:pt x="1619574" y="1644316"/>
                </a:lnTo>
                <a:lnTo>
                  <a:pt x="1601770" y="1575781"/>
                </a:lnTo>
                <a:lnTo>
                  <a:pt x="1598618" y="1566716"/>
                </a:lnTo>
                <a:lnTo>
                  <a:pt x="1606735" y="1597187"/>
                </a:lnTo>
                <a:lnTo>
                  <a:pt x="1597769" y="1564273"/>
                </a:lnTo>
                <a:lnTo>
                  <a:pt x="1553112" y="1435826"/>
                </a:lnTo>
                <a:lnTo>
                  <a:pt x="1532232" y="1377260"/>
                </a:lnTo>
                <a:lnTo>
                  <a:pt x="1542906" y="1406469"/>
                </a:lnTo>
                <a:lnTo>
                  <a:pt x="1525043" y="1355090"/>
                </a:lnTo>
                <a:lnTo>
                  <a:pt x="1521484" y="1347112"/>
                </a:lnTo>
                <a:lnTo>
                  <a:pt x="1532232" y="1377260"/>
                </a:lnTo>
                <a:lnTo>
                  <a:pt x="1520001" y="1343787"/>
                </a:lnTo>
                <a:lnTo>
                  <a:pt x="1452132" y="1191655"/>
                </a:lnTo>
                <a:lnTo>
                  <a:pt x="1444443" y="1174856"/>
                </a:lnTo>
                <a:lnTo>
                  <a:pt x="1448193" y="1182824"/>
                </a:lnTo>
                <a:lnTo>
                  <a:pt x="1432232" y="1147046"/>
                </a:lnTo>
                <a:lnTo>
                  <a:pt x="1429382" y="1141948"/>
                </a:lnTo>
                <a:lnTo>
                  <a:pt x="1444443" y="1174856"/>
                </a:lnTo>
                <a:lnTo>
                  <a:pt x="1426714" y="1137178"/>
                </a:lnTo>
                <a:lnTo>
                  <a:pt x="1336448" y="975738"/>
                </a:lnTo>
                <a:lnTo>
                  <a:pt x="1318359" y="945222"/>
                </a:lnTo>
                <a:lnTo>
                  <a:pt x="1209145" y="787509"/>
                </a:lnTo>
                <a:lnTo>
                  <a:pt x="1203967" y="780506"/>
                </a:lnTo>
                <a:lnTo>
                  <a:pt x="1222458" y="809295"/>
                </a:lnTo>
                <a:close/>
                <a:moveTo>
                  <a:pt x="1186079" y="741790"/>
                </a:moveTo>
                <a:lnTo>
                  <a:pt x="1183025" y="742096"/>
                </a:lnTo>
                <a:lnTo>
                  <a:pt x="1346602" y="936766"/>
                </a:lnTo>
                <a:cubicBezTo>
                  <a:pt x="1406402" y="1015665"/>
                  <a:pt x="1462759" y="1098321"/>
                  <a:pt x="1515358" y="1184735"/>
                </a:cubicBezTo>
                <a:lnTo>
                  <a:pt x="1614064" y="1362742"/>
                </a:lnTo>
                <a:lnTo>
                  <a:pt x="1605528" y="1337525"/>
                </a:lnTo>
                <a:cubicBezTo>
                  <a:pt x="1562948" y="1224813"/>
                  <a:pt x="1510349" y="1117734"/>
                  <a:pt x="1448670" y="1017232"/>
                </a:cubicBezTo>
                <a:lnTo>
                  <a:pt x="1363001" y="891416"/>
                </a:lnTo>
                <a:lnTo>
                  <a:pt x="1349615" y="878848"/>
                </a:lnTo>
                <a:close/>
                <a:moveTo>
                  <a:pt x="1250575" y="740547"/>
                </a:moveTo>
                <a:lnTo>
                  <a:pt x="1382103" y="846873"/>
                </a:lnTo>
                <a:lnTo>
                  <a:pt x="1597956" y="1050100"/>
                </a:lnTo>
                <a:lnTo>
                  <a:pt x="1583714" y="1034670"/>
                </a:lnTo>
                <a:lnTo>
                  <a:pt x="1475254" y="925095"/>
                </a:lnTo>
                <a:lnTo>
                  <a:pt x="1357889" y="821715"/>
                </a:lnTo>
                <a:lnTo>
                  <a:pt x="1267390" y="743910"/>
                </a:lnTo>
                <a:close/>
                <a:moveTo>
                  <a:pt x="1267586" y="738247"/>
                </a:moveTo>
                <a:lnTo>
                  <a:pt x="1269138" y="740370"/>
                </a:lnTo>
                <a:lnTo>
                  <a:pt x="1270698" y="741681"/>
                </a:lnTo>
                <a:lnTo>
                  <a:pt x="1368517" y="775530"/>
                </a:lnTo>
                <a:cubicBezTo>
                  <a:pt x="1384015" y="781949"/>
                  <a:pt x="1398809" y="788759"/>
                  <a:pt x="1412546" y="795999"/>
                </a:cubicBezTo>
                <a:lnTo>
                  <a:pt x="1435438" y="809998"/>
                </a:lnTo>
                <a:lnTo>
                  <a:pt x="1413416" y="789298"/>
                </a:lnTo>
                <a:lnTo>
                  <a:pt x="1402466" y="783648"/>
                </a:lnTo>
                <a:lnTo>
                  <a:pt x="1356793" y="763236"/>
                </a:lnTo>
                <a:lnTo>
                  <a:pt x="1338102" y="757067"/>
                </a:lnTo>
                <a:lnTo>
                  <a:pt x="1279036" y="740935"/>
                </a:lnTo>
                <a:close/>
                <a:moveTo>
                  <a:pt x="1237526" y="736622"/>
                </a:moveTo>
                <a:lnTo>
                  <a:pt x="1192825" y="741112"/>
                </a:lnTo>
                <a:lnTo>
                  <a:pt x="1345467" y="868594"/>
                </a:lnTo>
                <a:lnTo>
                  <a:pt x="1350998" y="873787"/>
                </a:lnTo>
                <a:lnTo>
                  <a:pt x="1349459" y="871528"/>
                </a:lnTo>
                <a:close/>
                <a:moveTo>
                  <a:pt x="1174880" y="732403"/>
                </a:moveTo>
                <a:lnTo>
                  <a:pt x="1182044" y="740928"/>
                </a:lnTo>
                <a:lnTo>
                  <a:pt x="1184772" y="740694"/>
                </a:lnTo>
                <a:close/>
                <a:moveTo>
                  <a:pt x="1234706" y="731186"/>
                </a:moveTo>
                <a:lnTo>
                  <a:pt x="1237370" y="733891"/>
                </a:lnTo>
                <a:lnTo>
                  <a:pt x="1242342" y="733891"/>
                </a:lnTo>
                <a:lnTo>
                  <a:pt x="1260953" y="737612"/>
                </a:lnTo>
                <a:lnTo>
                  <a:pt x="1259688" y="736391"/>
                </a:lnTo>
                <a:lnTo>
                  <a:pt x="1252513" y="734707"/>
                </a:lnTo>
                <a:close/>
                <a:moveTo>
                  <a:pt x="1230790" y="730412"/>
                </a:moveTo>
                <a:lnTo>
                  <a:pt x="1232324" y="731380"/>
                </a:lnTo>
                <a:lnTo>
                  <a:pt x="1231467" y="730547"/>
                </a:lnTo>
                <a:close/>
                <a:moveTo>
                  <a:pt x="1257253" y="728159"/>
                </a:moveTo>
                <a:lnTo>
                  <a:pt x="1259342" y="730889"/>
                </a:lnTo>
                <a:lnTo>
                  <a:pt x="1259876" y="731385"/>
                </a:lnTo>
                <a:close/>
                <a:moveTo>
                  <a:pt x="1165537" y="718322"/>
                </a:moveTo>
                <a:lnTo>
                  <a:pt x="1191619" y="740105"/>
                </a:lnTo>
                <a:lnTo>
                  <a:pt x="1234828" y="736390"/>
                </a:lnTo>
                <a:lnTo>
                  <a:pt x="1222896" y="728851"/>
                </a:lnTo>
                <a:lnTo>
                  <a:pt x="1214672" y="727225"/>
                </a:lnTo>
                <a:close/>
                <a:moveTo>
                  <a:pt x="1156686" y="716719"/>
                </a:moveTo>
                <a:lnTo>
                  <a:pt x="1174102" y="741611"/>
                </a:lnTo>
                <a:lnTo>
                  <a:pt x="1175046" y="741529"/>
                </a:lnTo>
                <a:lnTo>
                  <a:pt x="1173261" y="738979"/>
                </a:lnTo>
                <a:lnTo>
                  <a:pt x="1156819" y="716742"/>
                </a:lnTo>
                <a:close/>
                <a:moveTo>
                  <a:pt x="636572" y="683144"/>
                </a:moveTo>
                <a:lnTo>
                  <a:pt x="645082" y="698638"/>
                </a:lnTo>
                <a:lnTo>
                  <a:pt x="637140" y="683986"/>
                </a:lnTo>
                <a:close/>
                <a:moveTo>
                  <a:pt x="1133024" y="672070"/>
                </a:moveTo>
                <a:lnTo>
                  <a:pt x="1146535" y="698139"/>
                </a:lnTo>
                <a:lnTo>
                  <a:pt x="1149669" y="703831"/>
                </a:lnTo>
                <a:lnTo>
                  <a:pt x="1149133" y="703153"/>
                </a:lnTo>
                <a:lnTo>
                  <a:pt x="1154632" y="713764"/>
                </a:lnTo>
                <a:lnTo>
                  <a:pt x="1154676" y="713846"/>
                </a:lnTo>
                <a:lnTo>
                  <a:pt x="1154677" y="713847"/>
                </a:lnTo>
                <a:lnTo>
                  <a:pt x="1154677" y="713846"/>
                </a:lnTo>
                <a:lnTo>
                  <a:pt x="1154677" y="712417"/>
                </a:lnTo>
                <a:lnTo>
                  <a:pt x="1152172" y="708837"/>
                </a:lnTo>
                <a:cubicBezTo>
                  <a:pt x="1152172" y="708837"/>
                  <a:pt x="1152172" y="708837"/>
                  <a:pt x="1152172" y="706332"/>
                </a:cubicBezTo>
                <a:cubicBezTo>
                  <a:pt x="1152172" y="706332"/>
                  <a:pt x="1152172" y="706332"/>
                  <a:pt x="1154677" y="706332"/>
                </a:cubicBezTo>
                <a:lnTo>
                  <a:pt x="1158933" y="712161"/>
                </a:lnTo>
                <a:lnTo>
                  <a:pt x="1212853" y="722506"/>
                </a:lnTo>
                <a:close/>
                <a:moveTo>
                  <a:pt x="1116194" y="661436"/>
                </a:moveTo>
                <a:lnTo>
                  <a:pt x="1144497" y="697281"/>
                </a:lnTo>
                <a:lnTo>
                  <a:pt x="1130032" y="670179"/>
                </a:lnTo>
                <a:close/>
                <a:moveTo>
                  <a:pt x="956104" y="653377"/>
                </a:moveTo>
                <a:lnTo>
                  <a:pt x="1043709" y="773563"/>
                </a:lnTo>
                <a:lnTo>
                  <a:pt x="1084060" y="746732"/>
                </a:lnTo>
                <a:close/>
                <a:moveTo>
                  <a:pt x="1080173" y="638678"/>
                </a:moveTo>
                <a:lnTo>
                  <a:pt x="1139033" y="698065"/>
                </a:lnTo>
                <a:lnTo>
                  <a:pt x="1139100" y="698147"/>
                </a:lnTo>
                <a:lnTo>
                  <a:pt x="1151781" y="710927"/>
                </a:lnTo>
                <a:lnTo>
                  <a:pt x="1151780" y="710926"/>
                </a:lnTo>
                <a:lnTo>
                  <a:pt x="1139033" y="698065"/>
                </a:lnTo>
                <a:lnTo>
                  <a:pt x="1101770" y="652323"/>
                </a:lnTo>
                <a:close/>
                <a:moveTo>
                  <a:pt x="1151073" y="597682"/>
                </a:moveTo>
                <a:lnTo>
                  <a:pt x="1151430" y="598009"/>
                </a:lnTo>
                <a:lnTo>
                  <a:pt x="1151881" y="598564"/>
                </a:lnTo>
                <a:close/>
                <a:moveTo>
                  <a:pt x="1079227" y="582503"/>
                </a:moveTo>
                <a:lnTo>
                  <a:pt x="1104152" y="616361"/>
                </a:lnTo>
                <a:lnTo>
                  <a:pt x="1130467" y="667136"/>
                </a:lnTo>
                <a:lnTo>
                  <a:pt x="1220616" y="723995"/>
                </a:lnTo>
                <a:lnTo>
                  <a:pt x="1225741" y="724978"/>
                </a:lnTo>
                <a:close/>
                <a:moveTo>
                  <a:pt x="1059233" y="555343"/>
                </a:moveTo>
                <a:lnTo>
                  <a:pt x="1069841" y="569751"/>
                </a:lnTo>
                <a:lnTo>
                  <a:pt x="1078337" y="578080"/>
                </a:lnTo>
                <a:lnTo>
                  <a:pt x="1113154" y="607795"/>
                </a:lnTo>
                <a:lnTo>
                  <a:pt x="1229254" y="725652"/>
                </a:lnTo>
                <a:lnTo>
                  <a:pt x="1253347" y="730275"/>
                </a:lnTo>
                <a:lnTo>
                  <a:pt x="1130766" y="612022"/>
                </a:lnTo>
                <a:close/>
                <a:moveTo>
                  <a:pt x="384461" y="501785"/>
                </a:moveTo>
                <a:lnTo>
                  <a:pt x="414119" y="528260"/>
                </a:lnTo>
                <a:lnTo>
                  <a:pt x="403261" y="517226"/>
                </a:lnTo>
                <a:close/>
                <a:moveTo>
                  <a:pt x="809516" y="484311"/>
                </a:moveTo>
                <a:lnTo>
                  <a:pt x="902561" y="579922"/>
                </a:lnTo>
                <a:lnTo>
                  <a:pt x="950932" y="646283"/>
                </a:lnTo>
                <a:lnTo>
                  <a:pt x="1086292" y="745851"/>
                </a:lnTo>
                <a:lnTo>
                  <a:pt x="1087050" y="746409"/>
                </a:lnTo>
                <a:lnTo>
                  <a:pt x="1087050" y="746409"/>
                </a:lnTo>
                <a:lnTo>
                  <a:pt x="1087050" y="746409"/>
                </a:lnTo>
                <a:cubicBezTo>
                  <a:pt x="1114602" y="745157"/>
                  <a:pt x="1140901" y="743904"/>
                  <a:pt x="1165635" y="742339"/>
                </a:cubicBezTo>
                <a:lnTo>
                  <a:pt x="1171862" y="741803"/>
                </a:lnTo>
                <a:lnTo>
                  <a:pt x="1152172" y="713847"/>
                </a:lnTo>
                <a:lnTo>
                  <a:pt x="1060770" y="626418"/>
                </a:lnTo>
                <a:lnTo>
                  <a:pt x="991205" y="582467"/>
                </a:lnTo>
                <a:lnTo>
                  <a:pt x="879091" y="521053"/>
                </a:lnTo>
                <a:close/>
                <a:moveTo>
                  <a:pt x="1016207" y="475250"/>
                </a:moveTo>
                <a:lnTo>
                  <a:pt x="1019737" y="477779"/>
                </a:lnTo>
                <a:lnTo>
                  <a:pt x="1022945" y="480764"/>
                </a:lnTo>
                <a:close/>
                <a:moveTo>
                  <a:pt x="1010464" y="469552"/>
                </a:moveTo>
                <a:lnTo>
                  <a:pt x="1014100" y="472145"/>
                </a:lnTo>
                <a:lnTo>
                  <a:pt x="1020367" y="477889"/>
                </a:lnTo>
                <a:close/>
                <a:moveTo>
                  <a:pt x="934828" y="466284"/>
                </a:moveTo>
                <a:lnTo>
                  <a:pt x="985297" y="512533"/>
                </a:lnTo>
                <a:cubicBezTo>
                  <a:pt x="1015510" y="542433"/>
                  <a:pt x="1044393" y="573351"/>
                  <a:pt x="1071827" y="605247"/>
                </a:cubicBezTo>
                <a:lnTo>
                  <a:pt x="1110998" y="654856"/>
                </a:lnTo>
                <a:lnTo>
                  <a:pt x="1127362" y="665177"/>
                </a:lnTo>
                <a:lnTo>
                  <a:pt x="1099887" y="613700"/>
                </a:lnTo>
                <a:lnTo>
                  <a:pt x="1067504" y="571103"/>
                </a:lnTo>
                <a:lnTo>
                  <a:pt x="1051984" y="556011"/>
                </a:lnTo>
                <a:close/>
                <a:moveTo>
                  <a:pt x="884161" y="420702"/>
                </a:moveTo>
                <a:lnTo>
                  <a:pt x="890782" y="425923"/>
                </a:lnTo>
                <a:lnTo>
                  <a:pt x="907551" y="441289"/>
                </a:lnTo>
                <a:lnTo>
                  <a:pt x="974025" y="489053"/>
                </a:lnTo>
                <a:lnTo>
                  <a:pt x="1026321" y="533687"/>
                </a:lnTo>
                <a:lnTo>
                  <a:pt x="1057002" y="557289"/>
                </a:lnTo>
                <a:lnTo>
                  <a:pt x="1049902" y="547949"/>
                </a:lnTo>
                <a:lnTo>
                  <a:pt x="911110" y="437975"/>
                </a:lnTo>
                <a:lnTo>
                  <a:pt x="906188" y="434305"/>
                </a:lnTo>
                <a:close/>
                <a:moveTo>
                  <a:pt x="950437" y="415493"/>
                </a:moveTo>
                <a:lnTo>
                  <a:pt x="950571" y="415582"/>
                </a:lnTo>
                <a:lnTo>
                  <a:pt x="979348" y="433321"/>
                </a:lnTo>
                <a:close/>
                <a:moveTo>
                  <a:pt x="922492" y="414392"/>
                </a:moveTo>
                <a:lnTo>
                  <a:pt x="933213" y="422894"/>
                </a:lnTo>
                <a:lnTo>
                  <a:pt x="931993" y="421696"/>
                </a:lnTo>
                <a:close/>
                <a:moveTo>
                  <a:pt x="860037" y="399935"/>
                </a:moveTo>
                <a:lnTo>
                  <a:pt x="868849" y="406456"/>
                </a:lnTo>
                <a:lnTo>
                  <a:pt x="860373" y="400135"/>
                </a:lnTo>
                <a:close/>
                <a:moveTo>
                  <a:pt x="857069" y="362108"/>
                </a:moveTo>
                <a:lnTo>
                  <a:pt x="935946" y="422557"/>
                </a:lnTo>
                <a:lnTo>
                  <a:pt x="948096" y="434697"/>
                </a:lnTo>
                <a:lnTo>
                  <a:pt x="951442" y="437351"/>
                </a:lnTo>
                <a:lnTo>
                  <a:pt x="981328" y="467900"/>
                </a:lnTo>
                <a:lnTo>
                  <a:pt x="1026625" y="513159"/>
                </a:lnTo>
                <a:lnTo>
                  <a:pt x="1029998" y="517652"/>
                </a:lnTo>
                <a:lnTo>
                  <a:pt x="1036016" y="523805"/>
                </a:lnTo>
                <a:lnTo>
                  <a:pt x="1045831" y="537136"/>
                </a:lnTo>
                <a:lnTo>
                  <a:pt x="1073040" y="557464"/>
                </a:lnTo>
                <a:lnTo>
                  <a:pt x="1073563" y="557951"/>
                </a:lnTo>
                <a:lnTo>
                  <a:pt x="1077032" y="560518"/>
                </a:lnTo>
                <a:lnTo>
                  <a:pt x="1171159" y="648801"/>
                </a:lnTo>
                <a:lnTo>
                  <a:pt x="1254816" y="726675"/>
                </a:lnTo>
                <a:lnTo>
                  <a:pt x="1244041" y="711909"/>
                </a:lnTo>
                <a:lnTo>
                  <a:pt x="1161053" y="609845"/>
                </a:lnTo>
                <a:lnTo>
                  <a:pt x="1158475" y="606852"/>
                </a:lnTo>
                <a:lnTo>
                  <a:pt x="1022945" y="480764"/>
                </a:lnTo>
                <a:lnTo>
                  <a:pt x="1028171" y="485041"/>
                </a:lnTo>
                <a:lnTo>
                  <a:pt x="1020367" y="477889"/>
                </a:lnTo>
                <a:lnTo>
                  <a:pt x="1053050" y="505401"/>
                </a:lnTo>
                <a:lnTo>
                  <a:pt x="1082042" y="529127"/>
                </a:lnTo>
                <a:lnTo>
                  <a:pt x="1085975" y="533117"/>
                </a:lnTo>
                <a:lnTo>
                  <a:pt x="1111953" y="554986"/>
                </a:lnTo>
                <a:lnTo>
                  <a:pt x="1151073" y="597682"/>
                </a:lnTo>
                <a:lnTo>
                  <a:pt x="1135974" y="583844"/>
                </a:lnTo>
                <a:lnTo>
                  <a:pt x="1158466" y="606663"/>
                </a:lnTo>
                <a:lnTo>
                  <a:pt x="1151881" y="598564"/>
                </a:lnTo>
                <a:lnTo>
                  <a:pt x="1170326" y="618695"/>
                </a:lnTo>
                <a:lnTo>
                  <a:pt x="1184344" y="632917"/>
                </a:lnTo>
                <a:lnTo>
                  <a:pt x="1189359" y="639469"/>
                </a:lnTo>
                <a:lnTo>
                  <a:pt x="1219082" y="671908"/>
                </a:lnTo>
                <a:lnTo>
                  <a:pt x="1263130" y="732152"/>
                </a:lnTo>
                <a:lnTo>
                  <a:pt x="1264220" y="732361"/>
                </a:lnTo>
                <a:cubicBezTo>
                  <a:pt x="1297055" y="739601"/>
                  <a:pt x="1326094" y="747193"/>
                  <a:pt x="1350985" y="755490"/>
                </a:cubicBezTo>
                <a:lnTo>
                  <a:pt x="1401969" y="778031"/>
                </a:lnTo>
                <a:lnTo>
                  <a:pt x="1296892" y="679542"/>
                </a:lnTo>
                <a:lnTo>
                  <a:pt x="1294179" y="677254"/>
                </a:lnTo>
                <a:lnTo>
                  <a:pt x="1102818" y="524623"/>
                </a:lnTo>
                <a:lnTo>
                  <a:pt x="1057494" y="491743"/>
                </a:lnTo>
                <a:lnTo>
                  <a:pt x="1026581" y="469680"/>
                </a:lnTo>
                <a:lnTo>
                  <a:pt x="960993" y="426801"/>
                </a:lnTo>
                <a:lnTo>
                  <a:pt x="940870" y="414177"/>
                </a:lnTo>
                <a:lnTo>
                  <a:pt x="915135" y="398186"/>
                </a:lnTo>
                <a:lnTo>
                  <a:pt x="964584" y="430931"/>
                </a:lnTo>
                <a:lnTo>
                  <a:pt x="1010464" y="469552"/>
                </a:lnTo>
                <a:lnTo>
                  <a:pt x="1000986" y="462794"/>
                </a:lnTo>
                <a:lnTo>
                  <a:pt x="1016207" y="475250"/>
                </a:lnTo>
                <a:lnTo>
                  <a:pt x="866435" y="367927"/>
                </a:lnTo>
                <a:close/>
                <a:moveTo>
                  <a:pt x="198038" y="350561"/>
                </a:moveTo>
                <a:lnTo>
                  <a:pt x="226262" y="371857"/>
                </a:lnTo>
                <a:lnTo>
                  <a:pt x="209223" y="357863"/>
                </a:lnTo>
                <a:close/>
                <a:moveTo>
                  <a:pt x="829067" y="340647"/>
                </a:moveTo>
                <a:lnTo>
                  <a:pt x="829297" y="340824"/>
                </a:lnTo>
                <a:lnTo>
                  <a:pt x="832556" y="342833"/>
                </a:lnTo>
                <a:lnTo>
                  <a:pt x="831649" y="342240"/>
                </a:lnTo>
                <a:close/>
                <a:moveTo>
                  <a:pt x="827773" y="339851"/>
                </a:moveTo>
                <a:lnTo>
                  <a:pt x="828318" y="340220"/>
                </a:lnTo>
                <a:lnTo>
                  <a:pt x="828606" y="340398"/>
                </a:lnTo>
                <a:lnTo>
                  <a:pt x="829057" y="340641"/>
                </a:lnTo>
                <a:close/>
                <a:moveTo>
                  <a:pt x="821549" y="335637"/>
                </a:moveTo>
                <a:lnTo>
                  <a:pt x="822083" y="335998"/>
                </a:lnTo>
                <a:lnTo>
                  <a:pt x="822261" y="336102"/>
                </a:lnTo>
                <a:close/>
                <a:moveTo>
                  <a:pt x="304390" y="315070"/>
                </a:moveTo>
                <a:lnTo>
                  <a:pt x="304637" y="315243"/>
                </a:lnTo>
                <a:lnTo>
                  <a:pt x="304710" y="315304"/>
                </a:lnTo>
                <a:close/>
                <a:moveTo>
                  <a:pt x="661248" y="283040"/>
                </a:moveTo>
                <a:lnTo>
                  <a:pt x="752253" y="339240"/>
                </a:lnTo>
                <a:lnTo>
                  <a:pt x="828328" y="385099"/>
                </a:lnTo>
                <a:lnTo>
                  <a:pt x="823032" y="380572"/>
                </a:lnTo>
                <a:close/>
                <a:moveTo>
                  <a:pt x="620217" y="258282"/>
                </a:moveTo>
                <a:lnTo>
                  <a:pt x="655092" y="278228"/>
                </a:lnTo>
                <a:lnTo>
                  <a:pt x="626024" y="260966"/>
                </a:lnTo>
                <a:close/>
                <a:moveTo>
                  <a:pt x="157970" y="218016"/>
                </a:moveTo>
                <a:lnTo>
                  <a:pt x="199791" y="241916"/>
                </a:lnTo>
                <a:lnTo>
                  <a:pt x="265938" y="288178"/>
                </a:lnTo>
                <a:close/>
                <a:moveTo>
                  <a:pt x="518392" y="214589"/>
                </a:moveTo>
                <a:lnTo>
                  <a:pt x="621171" y="270512"/>
                </a:lnTo>
                <a:lnTo>
                  <a:pt x="656238" y="295664"/>
                </a:lnTo>
                <a:lnTo>
                  <a:pt x="665943" y="301193"/>
                </a:lnTo>
                <a:lnTo>
                  <a:pt x="710540" y="334612"/>
                </a:lnTo>
                <a:lnTo>
                  <a:pt x="893560" y="465881"/>
                </a:lnTo>
                <a:lnTo>
                  <a:pt x="920726" y="491595"/>
                </a:lnTo>
                <a:lnTo>
                  <a:pt x="899861" y="473160"/>
                </a:lnTo>
                <a:lnTo>
                  <a:pt x="899696" y="473041"/>
                </a:lnTo>
                <a:lnTo>
                  <a:pt x="920815" y="491680"/>
                </a:lnTo>
                <a:lnTo>
                  <a:pt x="920726" y="491595"/>
                </a:lnTo>
                <a:lnTo>
                  <a:pt x="926405" y="496613"/>
                </a:lnTo>
                <a:lnTo>
                  <a:pt x="1028839" y="587016"/>
                </a:lnTo>
                <a:lnTo>
                  <a:pt x="1029672" y="587855"/>
                </a:lnTo>
                <a:lnTo>
                  <a:pt x="1030718" y="588780"/>
                </a:lnTo>
                <a:lnTo>
                  <a:pt x="1071519" y="629946"/>
                </a:lnTo>
                <a:lnTo>
                  <a:pt x="1076869" y="633330"/>
                </a:lnTo>
                <a:lnTo>
                  <a:pt x="1096262" y="645561"/>
                </a:lnTo>
                <a:lnTo>
                  <a:pt x="1056984" y="597346"/>
                </a:lnTo>
                <a:lnTo>
                  <a:pt x="967710" y="504245"/>
                </a:lnTo>
                <a:lnTo>
                  <a:pt x="839025" y="394243"/>
                </a:lnTo>
                <a:lnTo>
                  <a:pt x="620858" y="262567"/>
                </a:lnTo>
                <a:close/>
                <a:moveTo>
                  <a:pt x="549638" y="200266"/>
                </a:moveTo>
                <a:lnTo>
                  <a:pt x="629312" y="241708"/>
                </a:lnTo>
                <a:cubicBezTo>
                  <a:pt x="684416" y="273644"/>
                  <a:pt x="737642" y="308084"/>
                  <a:pt x="788989" y="345654"/>
                </a:cubicBezTo>
                <a:lnTo>
                  <a:pt x="831241" y="378972"/>
                </a:lnTo>
                <a:lnTo>
                  <a:pt x="833302" y="380150"/>
                </a:lnTo>
                <a:lnTo>
                  <a:pt x="852961" y="394699"/>
                </a:lnTo>
                <a:lnTo>
                  <a:pt x="864130" y="401387"/>
                </a:lnTo>
                <a:lnTo>
                  <a:pt x="1036229" y="529963"/>
                </a:lnTo>
                <a:lnTo>
                  <a:pt x="1026310" y="516915"/>
                </a:lnTo>
                <a:cubicBezTo>
                  <a:pt x="971206" y="454610"/>
                  <a:pt x="904205" y="397001"/>
                  <a:pt x="826558" y="345655"/>
                </a:cubicBezTo>
                <a:lnTo>
                  <a:pt x="826558" y="343150"/>
                </a:lnTo>
                <a:lnTo>
                  <a:pt x="825205" y="342354"/>
                </a:lnTo>
                <a:lnTo>
                  <a:pt x="781425" y="317618"/>
                </a:lnTo>
                <a:lnTo>
                  <a:pt x="555081" y="202136"/>
                </a:lnTo>
                <a:close/>
                <a:moveTo>
                  <a:pt x="142402" y="197424"/>
                </a:moveTo>
                <a:lnTo>
                  <a:pt x="168843" y="209132"/>
                </a:lnTo>
                <a:lnTo>
                  <a:pt x="354419" y="288865"/>
                </a:lnTo>
                <a:lnTo>
                  <a:pt x="384574" y="304660"/>
                </a:lnTo>
                <a:lnTo>
                  <a:pt x="387880" y="306125"/>
                </a:lnTo>
                <a:lnTo>
                  <a:pt x="418534" y="322449"/>
                </a:lnTo>
                <a:lnTo>
                  <a:pt x="609274" y="422359"/>
                </a:lnTo>
                <a:lnTo>
                  <a:pt x="627357" y="433655"/>
                </a:lnTo>
                <a:lnTo>
                  <a:pt x="630251" y="435196"/>
                </a:lnTo>
                <a:lnTo>
                  <a:pt x="687490" y="471219"/>
                </a:lnTo>
                <a:lnTo>
                  <a:pt x="853798" y="575109"/>
                </a:lnTo>
                <a:lnTo>
                  <a:pt x="861173" y="580525"/>
                </a:lnTo>
                <a:lnTo>
                  <a:pt x="863699" y="582115"/>
                </a:lnTo>
                <a:lnTo>
                  <a:pt x="941760" y="639536"/>
                </a:lnTo>
                <a:lnTo>
                  <a:pt x="900057" y="582388"/>
                </a:lnTo>
                <a:lnTo>
                  <a:pt x="799387" y="478962"/>
                </a:lnTo>
                <a:lnTo>
                  <a:pt x="757258" y="456715"/>
                </a:lnTo>
                <a:lnTo>
                  <a:pt x="650749" y="405189"/>
                </a:lnTo>
                <a:lnTo>
                  <a:pt x="467466" y="323458"/>
                </a:lnTo>
                <a:lnTo>
                  <a:pt x="385992" y="288778"/>
                </a:lnTo>
                <a:close/>
                <a:moveTo>
                  <a:pt x="485123" y="196486"/>
                </a:moveTo>
                <a:lnTo>
                  <a:pt x="493871" y="201246"/>
                </a:lnTo>
                <a:lnTo>
                  <a:pt x="621680" y="260531"/>
                </a:lnTo>
                <a:lnTo>
                  <a:pt x="684232" y="298237"/>
                </a:lnTo>
                <a:lnTo>
                  <a:pt x="622737" y="260889"/>
                </a:lnTo>
                <a:close/>
                <a:moveTo>
                  <a:pt x="322258" y="160377"/>
                </a:moveTo>
                <a:lnTo>
                  <a:pt x="321583" y="160577"/>
                </a:lnTo>
                <a:cubicBezTo>
                  <a:pt x="281899" y="168639"/>
                  <a:pt x="232353" y="172788"/>
                  <a:pt x="177014" y="175214"/>
                </a:cubicBezTo>
                <a:lnTo>
                  <a:pt x="111057" y="177205"/>
                </a:lnTo>
                <a:lnTo>
                  <a:pt x="182336" y="173844"/>
                </a:lnTo>
                <a:cubicBezTo>
                  <a:pt x="209223" y="172357"/>
                  <a:pt x="234661" y="170635"/>
                  <a:pt x="258300" y="168444"/>
                </a:cubicBezTo>
                <a:lnTo>
                  <a:pt x="270936" y="166850"/>
                </a:lnTo>
                <a:lnTo>
                  <a:pt x="273438" y="166646"/>
                </a:lnTo>
                <a:lnTo>
                  <a:pt x="277648" y="166003"/>
                </a:lnTo>
                <a:close/>
                <a:moveTo>
                  <a:pt x="411402" y="156175"/>
                </a:moveTo>
                <a:lnTo>
                  <a:pt x="419151" y="160590"/>
                </a:lnTo>
                <a:lnTo>
                  <a:pt x="425721" y="164165"/>
                </a:lnTo>
                <a:lnTo>
                  <a:pt x="566391" y="227497"/>
                </a:lnTo>
                <a:lnTo>
                  <a:pt x="611246" y="253151"/>
                </a:lnTo>
                <a:lnTo>
                  <a:pt x="636435" y="265036"/>
                </a:lnTo>
                <a:lnTo>
                  <a:pt x="730136" y="321148"/>
                </a:lnTo>
                <a:lnTo>
                  <a:pt x="791945" y="356497"/>
                </a:lnTo>
                <a:lnTo>
                  <a:pt x="770172" y="339860"/>
                </a:lnTo>
                <a:lnTo>
                  <a:pt x="703288" y="297594"/>
                </a:lnTo>
                <a:lnTo>
                  <a:pt x="539569" y="199107"/>
                </a:lnTo>
                <a:lnTo>
                  <a:pt x="518344" y="189518"/>
                </a:lnTo>
                <a:lnTo>
                  <a:pt x="489963" y="179771"/>
                </a:lnTo>
                <a:lnTo>
                  <a:pt x="457582" y="169348"/>
                </a:lnTo>
                <a:close/>
                <a:moveTo>
                  <a:pt x="375708" y="147780"/>
                </a:moveTo>
                <a:lnTo>
                  <a:pt x="372342" y="148582"/>
                </a:lnTo>
                <a:lnTo>
                  <a:pt x="427682" y="177209"/>
                </a:lnTo>
                <a:cubicBezTo>
                  <a:pt x="525992" y="234192"/>
                  <a:pt x="618667" y="300567"/>
                  <a:pt x="703827" y="375708"/>
                </a:cubicBezTo>
                <a:lnTo>
                  <a:pt x="800310" y="474851"/>
                </a:lnTo>
                <a:lnTo>
                  <a:pt x="956761" y="559952"/>
                </a:lnTo>
                <a:lnTo>
                  <a:pt x="980717" y="572683"/>
                </a:lnTo>
                <a:lnTo>
                  <a:pt x="984174" y="574864"/>
                </a:lnTo>
                <a:lnTo>
                  <a:pt x="985921" y="575814"/>
                </a:lnTo>
                <a:lnTo>
                  <a:pt x="1050680" y="616768"/>
                </a:lnTo>
                <a:lnTo>
                  <a:pt x="919038" y="490848"/>
                </a:lnTo>
                <a:lnTo>
                  <a:pt x="788325" y="392899"/>
                </a:lnTo>
                <a:lnTo>
                  <a:pt x="641652" y="287354"/>
                </a:lnTo>
                <a:lnTo>
                  <a:pt x="545338" y="232482"/>
                </a:lnTo>
                <a:lnTo>
                  <a:pt x="457734" y="186187"/>
                </a:lnTo>
                <a:close/>
                <a:moveTo>
                  <a:pt x="363900" y="146410"/>
                </a:moveTo>
                <a:lnTo>
                  <a:pt x="322640" y="159129"/>
                </a:lnTo>
                <a:lnTo>
                  <a:pt x="277648" y="166003"/>
                </a:lnTo>
                <a:lnTo>
                  <a:pt x="270936" y="166850"/>
                </a:lnTo>
                <a:lnTo>
                  <a:pt x="217500" y="171192"/>
                </a:lnTo>
                <a:lnTo>
                  <a:pt x="90172" y="175331"/>
                </a:lnTo>
                <a:lnTo>
                  <a:pt x="90171" y="175331"/>
                </a:lnTo>
                <a:lnTo>
                  <a:pt x="90171" y="175331"/>
                </a:lnTo>
                <a:lnTo>
                  <a:pt x="90170" y="175330"/>
                </a:lnTo>
                <a:lnTo>
                  <a:pt x="90166" y="175331"/>
                </a:lnTo>
                <a:lnTo>
                  <a:pt x="90170" y="175331"/>
                </a:lnTo>
                <a:lnTo>
                  <a:pt x="90171" y="175331"/>
                </a:lnTo>
                <a:lnTo>
                  <a:pt x="90172" y="175331"/>
                </a:lnTo>
                <a:lnTo>
                  <a:pt x="92675" y="175331"/>
                </a:lnTo>
                <a:lnTo>
                  <a:pt x="98788" y="177575"/>
                </a:lnTo>
                <a:lnTo>
                  <a:pt x="111057" y="177205"/>
                </a:lnTo>
                <a:lnTo>
                  <a:pt x="99290" y="177760"/>
                </a:lnTo>
                <a:lnTo>
                  <a:pt x="333620" y="263811"/>
                </a:lnTo>
                <a:lnTo>
                  <a:pt x="383673" y="284819"/>
                </a:lnTo>
                <a:lnTo>
                  <a:pt x="412692" y="295675"/>
                </a:lnTo>
                <a:lnTo>
                  <a:pt x="461142" y="317335"/>
                </a:lnTo>
                <a:lnTo>
                  <a:pt x="563073" y="360118"/>
                </a:lnTo>
                <a:lnTo>
                  <a:pt x="652628" y="402940"/>
                </a:lnTo>
                <a:lnTo>
                  <a:pt x="707271" y="427369"/>
                </a:lnTo>
                <a:lnTo>
                  <a:pt x="739202" y="444338"/>
                </a:lnTo>
                <a:lnTo>
                  <a:pt x="780639" y="464151"/>
                </a:lnTo>
                <a:lnTo>
                  <a:pt x="789845" y="469159"/>
                </a:lnTo>
                <a:lnTo>
                  <a:pt x="701322" y="378213"/>
                </a:lnTo>
                <a:cubicBezTo>
                  <a:pt x="601134" y="290548"/>
                  <a:pt x="490926" y="214154"/>
                  <a:pt x="373517" y="150910"/>
                </a:cubicBezTo>
                <a:lnTo>
                  <a:pt x="369824" y="149181"/>
                </a:lnTo>
                <a:lnTo>
                  <a:pt x="323462" y="160225"/>
                </a:lnTo>
                <a:lnTo>
                  <a:pt x="322258" y="160377"/>
                </a:lnTo>
                <a:lnTo>
                  <a:pt x="366023" y="147403"/>
                </a:lnTo>
                <a:close/>
                <a:moveTo>
                  <a:pt x="373230" y="145287"/>
                </a:moveTo>
                <a:lnTo>
                  <a:pt x="431380" y="172260"/>
                </a:lnTo>
                <a:lnTo>
                  <a:pt x="416082" y="164175"/>
                </a:lnTo>
                <a:lnTo>
                  <a:pt x="379609" y="147106"/>
                </a:lnTo>
                <a:lnTo>
                  <a:pt x="373231" y="145287"/>
                </a:lnTo>
                <a:close/>
                <a:moveTo>
                  <a:pt x="373204" y="143542"/>
                </a:moveTo>
                <a:lnTo>
                  <a:pt x="366559" y="145590"/>
                </a:lnTo>
                <a:lnTo>
                  <a:pt x="368592" y="146642"/>
                </a:lnTo>
                <a:lnTo>
                  <a:pt x="373204" y="145275"/>
                </a:lnTo>
                <a:close/>
                <a:moveTo>
                  <a:pt x="374872" y="142398"/>
                </a:moveTo>
                <a:lnTo>
                  <a:pt x="374689" y="142439"/>
                </a:lnTo>
                <a:lnTo>
                  <a:pt x="375389" y="142671"/>
                </a:lnTo>
                <a:close/>
                <a:moveTo>
                  <a:pt x="348371" y="136181"/>
                </a:moveTo>
                <a:lnTo>
                  <a:pt x="365186" y="144880"/>
                </a:lnTo>
                <a:lnTo>
                  <a:pt x="373192" y="142773"/>
                </a:lnTo>
                <a:lnTo>
                  <a:pt x="373104" y="142743"/>
                </a:lnTo>
                <a:close/>
                <a:moveTo>
                  <a:pt x="391668" y="134490"/>
                </a:moveTo>
                <a:lnTo>
                  <a:pt x="390967" y="135260"/>
                </a:lnTo>
                <a:lnTo>
                  <a:pt x="393242" y="135260"/>
                </a:lnTo>
                <a:lnTo>
                  <a:pt x="387466" y="139111"/>
                </a:lnTo>
                <a:lnTo>
                  <a:pt x="386980" y="139646"/>
                </a:lnTo>
                <a:lnTo>
                  <a:pt x="386501" y="139755"/>
                </a:lnTo>
                <a:lnTo>
                  <a:pt x="385727" y="140270"/>
                </a:lnTo>
                <a:lnTo>
                  <a:pt x="386167" y="139830"/>
                </a:lnTo>
                <a:lnTo>
                  <a:pt x="382521" y="140659"/>
                </a:lnTo>
                <a:lnTo>
                  <a:pt x="383966" y="141445"/>
                </a:lnTo>
                <a:lnTo>
                  <a:pt x="385727" y="140270"/>
                </a:lnTo>
                <a:lnTo>
                  <a:pt x="384789" y="141209"/>
                </a:lnTo>
                <a:lnTo>
                  <a:pt x="384025" y="141477"/>
                </a:lnTo>
                <a:lnTo>
                  <a:pt x="393354" y="146553"/>
                </a:lnTo>
                <a:lnTo>
                  <a:pt x="397351" y="148170"/>
                </a:lnTo>
                <a:lnTo>
                  <a:pt x="397614" y="148320"/>
                </a:lnTo>
                <a:lnTo>
                  <a:pt x="403501" y="150003"/>
                </a:lnTo>
                <a:lnTo>
                  <a:pt x="440714" y="159681"/>
                </a:lnTo>
                <a:lnTo>
                  <a:pt x="474682" y="169794"/>
                </a:lnTo>
                <a:lnTo>
                  <a:pt x="442314" y="155172"/>
                </a:lnTo>
                <a:lnTo>
                  <a:pt x="407662" y="140675"/>
                </a:lnTo>
                <a:lnTo>
                  <a:pt x="393242" y="135260"/>
                </a:lnTo>
                <a:lnTo>
                  <a:pt x="393255" y="135265"/>
                </a:lnTo>
                <a:lnTo>
                  <a:pt x="393243" y="135260"/>
                </a:lnTo>
                <a:close/>
                <a:moveTo>
                  <a:pt x="274238" y="112311"/>
                </a:moveTo>
                <a:lnTo>
                  <a:pt x="300105" y="120075"/>
                </a:lnTo>
                <a:lnTo>
                  <a:pt x="310586" y="122739"/>
                </a:lnTo>
                <a:close/>
                <a:moveTo>
                  <a:pt x="306025" y="106207"/>
                </a:moveTo>
                <a:lnTo>
                  <a:pt x="313208" y="108721"/>
                </a:lnTo>
                <a:lnTo>
                  <a:pt x="331223" y="118206"/>
                </a:lnTo>
                <a:lnTo>
                  <a:pt x="365690" y="131501"/>
                </a:lnTo>
                <a:lnTo>
                  <a:pt x="378596" y="138523"/>
                </a:lnTo>
                <a:lnTo>
                  <a:pt x="384789" y="136515"/>
                </a:lnTo>
                <a:lnTo>
                  <a:pt x="389598" y="133477"/>
                </a:lnTo>
                <a:lnTo>
                  <a:pt x="384532" y="130999"/>
                </a:lnTo>
                <a:lnTo>
                  <a:pt x="382569" y="130178"/>
                </a:lnTo>
                <a:lnTo>
                  <a:pt x="324230" y="111749"/>
                </a:lnTo>
                <a:close/>
                <a:moveTo>
                  <a:pt x="267972" y="95839"/>
                </a:moveTo>
                <a:lnTo>
                  <a:pt x="279045" y="100318"/>
                </a:lnTo>
                <a:lnTo>
                  <a:pt x="326193" y="124708"/>
                </a:lnTo>
                <a:lnTo>
                  <a:pt x="366899" y="138184"/>
                </a:lnTo>
                <a:lnTo>
                  <a:pt x="348093" y="128246"/>
                </a:lnTo>
                <a:lnTo>
                  <a:pt x="279045" y="100318"/>
                </a:lnTo>
                <a:lnTo>
                  <a:pt x="276224" y="98859"/>
                </a:lnTo>
                <a:lnTo>
                  <a:pt x="274029" y="97975"/>
                </a:lnTo>
                <a:close/>
                <a:moveTo>
                  <a:pt x="134441" y="66766"/>
                </a:moveTo>
                <a:lnTo>
                  <a:pt x="192238" y="82037"/>
                </a:lnTo>
                <a:lnTo>
                  <a:pt x="211216" y="88320"/>
                </a:lnTo>
                <a:lnTo>
                  <a:pt x="189733" y="81097"/>
                </a:lnTo>
                <a:close/>
                <a:moveTo>
                  <a:pt x="132584" y="41048"/>
                </a:moveTo>
                <a:lnTo>
                  <a:pt x="164855" y="54036"/>
                </a:lnTo>
                <a:lnTo>
                  <a:pt x="242341" y="83923"/>
                </a:lnTo>
                <a:lnTo>
                  <a:pt x="251601" y="87163"/>
                </a:lnTo>
                <a:lnTo>
                  <a:pt x="352862" y="119759"/>
                </a:lnTo>
                <a:lnTo>
                  <a:pt x="372339" y="125898"/>
                </a:lnTo>
                <a:lnTo>
                  <a:pt x="262998" y="80154"/>
                </a:lnTo>
                <a:lnTo>
                  <a:pt x="262996" y="80154"/>
                </a:lnTo>
                <a:lnTo>
                  <a:pt x="206789" y="62589"/>
                </a:lnTo>
                <a:lnTo>
                  <a:pt x="149607" y="45477"/>
                </a:lnTo>
                <a:lnTo>
                  <a:pt x="138074" y="42275"/>
                </a:lnTo>
                <a:close/>
                <a:moveTo>
                  <a:pt x="129250" y="40302"/>
                </a:moveTo>
                <a:lnTo>
                  <a:pt x="159812" y="52091"/>
                </a:lnTo>
                <a:lnTo>
                  <a:pt x="132419" y="41011"/>
                </a:lnTo>
                <a:close/>
                <a:moveTo>
                  <a:pt x="102694" y="30060"/>
                </a:moveTo>
                <a:lnTo>
                  <a:pt x="105051" y="30969"/>
                </a:lnTo>
                <a:lnTo>
                  <a:pt x="107260" y="31486"/>
                </a:lnTo>
                <a:close/>
                <a:moveTo>
                  <a:pt x="82203" y="23017"/>
                </a:moveTo>
                <a:lnTo>
                  <a:pt x="165312" y="45093"/>
                </a:lnTo>
                <a:lnTo>
                  <a:pt x="122972" y="35169"/>
                </a:lnTo>
                <a:close/>
                <a:moveTo>
                  <a:pt x="2505" y="0"/>
                </a:moveTo>
                <a:lnTo>
                  <a:pt x="5010" y="877"/>
                </a:lnTo>
                <a:lnTo>
                  <a:pt x="5010" y="7"/>
                </a:lnTo>
                <a:lnTo>
                  <a:pt x="82203" y="23017"/>
                </a:lnTo>
                <a:lnTo>
                  <a:pt x="47787" y="13875"/>
                </a:lnTo>
                <a:lnTo>
                  <a:pt x="110509" y="32248"/>
                </a:lnTo>
                <a:lnTo>
                  <a:pt x="122972" y="35169"/>
                </a:lnTo>
                <a:lnTo>
                  <a:pt x="137998" y="39648"/>
                </a:lnTo>
                <a:lnTo>
                  <a:pt x="139952" y="40083"/>
                </a:lnTo>
                <a:lnTo>
                  <a:pt x="262996" y="76905"/>
                </a:lnTo>
                <a:lnTo>
                  <a:pt x="262996" y="75147"/>
                </a:lnTo>
                <a:cubicBezTo>
                  <a:pt x="262996" y="75147"/>
                  <a:pt x="262996" y="75147"/>
                  <a:pt x="265501" y="75147"/>
                </a:cubicBezTo>
                <a:cubicBezTo>
                  <a:pt x="318100" y="92680"/>
                  <a:pt x="370699" y="112718"/>
                  <a:pt x="423299" y="135260"/>
                </a:cubicBezTo>
                <a:lnTo>
                  <a:pt x="447082" y="146001"/>
                </a:lnTo>
                <a:lnTo>
                  <a:pt x="463688" y="152481"/>
                </a:lnTo>
                <a:lnTo>
                  <a:pt x="519406" y="178663"/>
                </a:lnTo>
                <a:lnTo>
                  <a:pt x="583975" y="207824"/>
                </a:lnTo>
                <a:lnTo>
                  <a:pt x="591115" y="210403"/>
                </a:lnTo>
                <a:lnTo>
                  <a:pt x="601176" y="215592"/>
                </a:lnTo>
                <a:lnTo>
                  <a:pt x="656239" y="240459"/>
                </a:lnTo>
                <a:lnTo>
                  <a:pt x="698862" y="264273"/>
                </a:lnTo>
                <a:lnTo>
                  <a:pt x="701323" y="265504"/>
                </a:lnTo>
                <a:lnTo>
                  <a:pt x="707094" y="268872"/>
                </a:lnTo>
                <a:lnTo>
                  <a:pt x="744217" y="289614"/>
                </a:lnTo>
                <a:lnTo>
                  <a:pt x="750924" y="293770"/>
                </a:lnTo>
                <a:lnTo>
                  <a:pt x="789864" y="315234"/>
                </a:lnTo>
                <a:lnTo>
                  <a:pt x="811574" y="329610"/>
                </a:lnTo>
                <a:lnTo>
                  <a:pt x="872545" y="363619"/>
                </a:lnTo>
                <a:lnTo>
                  <a:pt x="894888" y="378499"/>
                </a:lnTo>
                <a:lnTo>
                  <a:pt x="948039" y="409526"/>
                </a:lnTo>
                <a:lnTo>
                  <a:pt x="1030556" y="468848"/>
                </a:lnTo>
                <a:lnTo>
                  <a:pt x="1077345" y="500009"/>
                </a:lnTo>
                <a:lnTo>
                  <a:pt x="1111914" y="527340"/>
                </a:lnTo>
                <a:lnTo>
                  <a:pt x="1179726" y="576091"/>
                </a:lnTo>
                <a:lnTo>
                  <a:pt x="1261842" y="645871"/>
                </a:lnTo>
                <a:lnTo>
                  <a:pt x="1269465" y="651899"/>
                </a:lnTo>
                <a:lnTo>
                  <a:pt x="1274068" y="656215"/>
                </a:lnTo>
                <a:lnTo>
                  <a:pt x="1289776" y="668961"/>
                </a:lnTo>
                <a:lnTo>
                  <a:pt x="1296989" y="675738"/>
                </a:lnTo>
                <a:lnTo>
                  <a:pt x="1319364" y="694752"/>
                </a:lnTo>
                <a:lnTo>
                  <a:pt x="1389641" y="762801"/>
                </a:lnTo>
                <a:lnTo>
                  <a:pt x="1409299" y="781272"/>
                </a:lnTo>
                <a:lnTo>
                  <a:pt x="1412860" y="782847"/>
                </a:lnTo>
                <a:lnTo>
                  <a:pt x="1428359" y="797825"/>
                </a:lnTo>
                <a:lnTo>
                  <a:pt x="1436772" y="804331"/>
                </a:lnTo>
                <a:lnTo>
                  <a:pt x="1441077" y="810113"/>
                </a:lnTo>
                <a:lnTo>
                  <a:pt x="1447730" y="816542"/>
                </a:lnTo>
                <a:lnTo>
                  <a:pt x="1447740" y="816554"/>
                </a:lnTo>
                <a:lnTo>
                  <a:pt x="1450209" y="819034"/>
                </a:lnTo>
                <a:lnTo>
                  <a:pt x="1450234" y="819045"/>
                </a:lnTo>
                <a:lnTo>
                  <a:pt x="1450347" y="819171"/>
                </a:lnTo>
                <a:lnTo>
                  <a:pt x="1523184" y="892310"/>
                </a:lnTo>
                <a:cubicBezTo>
                  <a:pt x="1547292" y="917984"/>
                  <a:pt x="1570461" y="944284"/>
                  <a:pt x="1593003" y="971836"/>
                </a:cubicBezTo>
                <a:lnTo>
                  <a:pt x="1614352" y="998039"/>
                </a:lnTo>
                <a:lnTo>
                  <a:pt x="1647168" y="1033829"/>
                </a:lnTo>
                <a:lnTo>
                  <a:pt x="1693130" y="1094730"/>
                </a:lnTo>
                <a:lnTo>
                  <a:pt x="1721566" y="1129633"/>
                </a:lnTo>
                <a:lnTo>
                  <a:pt x="1761020" y="1184690"/>
                </a:lnTo>
                <a:lnTo>
                  <a:pt x="1823438" y="1267397"/>
                </a:lnTo>
                <a:lnTo>
                  <a:pt x="1854811" y="1318670"/>
                </a:lnTo>
                <a:lnTo>
                  <a:pt x="1947696" y="1467770"/>
                </a:lnTo>
                <a:lnTo>
                  <a:pt x="1958893" y="1488770"/>
                </a:lnTo>
                <a:lnTo>
                  <a:pt x="1974973" y="1515050"/>
                </a:lnTo>
                <a:lnTo>
                  <a:pt x="2001464" y="1568605"/>
                </a:lnTo>
                <a:lnTo>
                  <a:pt x="2043854" y="1648104"/>
                </a:lnTo>
                <a:lnTo>
                  <a:pt x="2048252" y="1656411"/>
                </a:lnTo>
                <a:lnTo>
                  <a:pt x="2059390" y="1674482"/>
                </a:lnTo>
                <a:lnTo>
                  <a:pt x="2067099" y="1692013"/>
                </a:lnTo>
                <a:lnTo>
                  <a:pt x="2077668" y="1711976"/>
                </a:lnTo>
                <a:lnTo>
                  <a:pt x="2089959" y="1741823"/>
                </a:lnTo>
                <a:lnTo>
                  <a:pt x="2106471" y="1773342"/>
                </a:lnTo>
                <a:cubicBezTo>
                  <a:pt x="2106471" y="1773342"/>
                  <a:pt x="2106471" y="1773342"/>
                  <a:pt x="2108976" y="1773342"/>
                </a:cubicBezTo>
                <a:cubicBezTo>
                  <a:pt x="2191631" y="1956190"/>
                  <a:pt x="2254250" y="2149055"/>
                  <a:pt x="2299336" y="2344418"/>
                </a:cubicBezTo>
                <a:lnTo>
                  <a:pt x="2306601" y="2404533"/>
                </a:lnTo>
                <a:lnTo>
                  <a:pt x="2328139" y="2526010"/>
                </a:lnTo>
                <a:lnTo>
                  <a:pt x="2350082" y="2688847"/>
                </a:lnTo>
                <a:lnTo>
                  <a:pt x="2351308" y="2692264"/>
                </a:lnTo>
                <a:lnTo>
                  <a:pt x="2351742" y="2699434"/>
                </a:lnTo>
                <a:lnTo>
                  <a:pt x="2351935" y="2700087"/>
                </a:lnTo>
                <a:lnTo>
                  <a:pt x="2351936" y="2700107"/>
                </a:lnTo>
                <a:lnTo>
                  <a:pt x="2365398" y="2865088"/>
                </a:lnTo>
                <a:cubicBezTo>
                  <a:pt x="2368216" y="2919879"/>
                  <a:pt x="2369469" y="2974356"/>
                  <a:pt x="2369469" y="3028209"/>
                </a:cubicBezTo>
                <a:lnTo>
                  <a:pt x="2369469" y="3028209"/>
                </a:lnTo>
                <a:lnTo>
                  <a:pt x="2369468" y="3028245"/>
                </a:lnTo>
                <a:lnTo>
                  <a:pt x="2363912" y="3209916"/>
                </a:lnTo>
                <a:lnTo>
                  <a:pt x="2363336" y="3216264"/>
                </a:lnTo>
                <a:lnTo>
                  <a:pt x="2362933" y="3228624"/>
                </a:lnTo>
                <a:lnTo>
                  <a:pt x="2353243" y="3327649"/>
                </a:lnTo>
                <a:lnTo>
                  <a:pt x="2347552" y="3390452"/>
                </a:lnTo>
                <a:lnTo>
                  <a:pt x="2346228" y="3399340"/>
                </a:lnTo>
                <a:lnTo>
                  <a:pt x="2343482" y="3427397"/>
                </a:lnTo>
                <a:lnTo>
                  <a:pt x="2327372" y="3525884"/>
                </a:lnTo>
                <a:lnTo>
                  <a:pt x="2320861" y="3569579"/>
                </a:lnTo>
                <a:lnTo>
                  <a:pt x="2317766" y="3584604"/>
                </a:lnTo>
                <a:lnTo>
                  <a:pt x="2311351" y="3623822"/>
                </a:lnTo>
                <a:lnTo>
                  <a:pt x="2295757" y="3691468"/>
                </a:lnTo>
                <a:lnTo>
                  <a:pt x="2284307" y="3747062"/>
                </a:lnTo>
                <a:lnTo>
                  <a:pt x="2282333" y="3760882"/>
                </a:lnTo>
                <a:lnTo>
                  <a:pt x="2280236" y="3780875"/>
                </a:lnTo>
                <a:cubicBezTo>
                  <a:pt x="2277418" y="3794025"/>
                  <a:pt x="2273035" y="3807175"/>
                  <a:pt x="2266773" y="3819699"/>
                </a:cubicBezTo>
                <a:cubicBezTo>
                  <a:pt x="2244231" y="3909869"/>
                  <a:pt x="2217305" y="4000038"/>
                  <a:pt x="2185997" y="4089269"/>
                </a:cubicBezTo>
                <a:lnTo>
                  <a:pt x="2131570" y="4223426"/>
                </a:lnTo>
                <a:lnTo>
                  <a:pt x="2130579" y="4226089"/>
                </a:lnTo>
                <a:lnTo>
                  <a:pt x="2129646" y="4228167"/>
                </a:lnTo>
                <a:lnTo>
                  <a:pt x="2078919" y="4353205"/>
                </a:lnTo>
                <a:lnTo>
                  <a:pt x="1989460" y="4525077"/>
                </a:lnTo>
                <a:lnTo>
                  <a:pt x="1966520" y="4570489"/>
                </a:lnTo>
                <a:lnTo>
                  <a:pt x="1962155" y="4577538"/>
                </a:lnTo>
                <a:lnTo>
                  <a:pt x="1947735" y="4605242"/>
                </a:lnTo>
                <a:lnTo>
                  <a:pt x="1841778" y="4771932"/>
                </a:lnTo>
                <a:lnTo>
                  <a:pt x="1823438" y="4801550"/>
                </a:lnTo>
                <a:lnTo>
                  <a:pt x="1816993" y="4810925"/>
                </a:lnTo>
                <a:lnTo>
                  <a:pt x="1795886" y="4844130"/>
                </a:lnTo>
                <a:lnTo>
                  <a:pt x="1793903" y="4844130"/>
                </a:lnTo>
                <a:lnTo>
                  <a:pt x="1748296" y="4901739"/>
                </a:lnTo>
                <a:lnTo>
                  <a:pt x="1747041" y="4903133"/>
                </a:lnTo>
                <a:lnTo>
                  <a:pt x="1728258" y="4926786"/>
                </a:lnTo>
                <a:lnTo>
                  <a:pt x="1723649" y="4929347"/>
                </a:lnTo>
                <a:lnTo>
                  <a:pt x="1633080" y="5039498"/>
                </a:lnTo>
                <a:lnTo>
                  <a:pt x="1630142" y="5043208"/>
                </a:lnTo>
                <a:lnTo>
                  <a:pt x="1610449" y="5071144"/>
                </a:lnTo>
                <a:cubicBezTo>
                  <a:pt x="1572271" y="5121151"/>
                  <a:pt x="1528732" y="5170472"/>
                  <a:pt x="1479910" y="5219070"/>
                </a:cubicBezTo>
                <a:lnTo>
                  <a:pt x="1457720" y="5239868"/>
                </a:lnTo>
                <a:lnTo>
                  <a:pt x="1456810" y="5240815"/>
                </a:lnTo>
                <a:lnTo>
                  <a:pt x="1455141" y="5242286"/>
                </a:lnTo>
                <a:lnTo>
                  <a:pt x="1402723" y="5291418"/>
                </a:lnTo>
                <a:cubicBezTo>
                  <a:pt x="1348637" y="5339281"/>
                  <a:pt x="1289306" y="5386401"/>
                  <a:pt x="1224809" y="5432739"/>
                </a:cubicBezTo>
                <a:cubicBezTo>
                  <a:pt x="1187238" y="5487217"/>
                  <a:pt x="1133113" y="5535355"/>
                  <a:pt x="1064414" y="5579794"/>
                </a:cubicBezTo>
                <a:lnTo>
                  <a:pt x="1007596" y="5613277"/>
                </a:lnTo>
                <a:lnTo>
                  <a:pt x="1003722" y="5615977"/>
                </a:lnTo>
                <a:lnTo>
                  <a:pt x="998470" y="5618656"/>
                </a:lnTo>
                <a:lnTo>
                  <a:pt x="990931" y="5623098"/>
                </a:lnTo>
                <a:lnTo>
                  <a:pt x="983943" y="5626596"/>
                </a:lnTo>
                <a:lnTo>
                  <a:pt x="935810" y="5659415"/>
                </a:lnTo>
                <a:lnTo>
                  <a:pt x="993628" y="5623013"/>
                </a:lnTo>
                <a:lnTo>
                  <a:pt x="919665" y="5674563"/>
                </a:lnTo>
                <a:lnTo>
                  <a:pt x="866318" y="5706797"/>
                </a:lnTo>
                <a:lnTo>
                  <a:pt x="859121" y="5711704"/>
                </a:lnTo>
                <a:lnTo>
                  <a:pt x="851503" y="5715749"/>
                </a:lnTo>
                <a:lnTo>
                  <a:pt x="801199" y="5746143"/>
                </a:lnTo>
                <a:cubicBezTo>
                  <a:pt x="719483" y="5792167"/>
                  <a:pt x="632443" y="5834748"/>
                  <a:pt x="541021" y="5873571"/>
                </a:cubicBezTo>
                <a:lnTo>
                  <a:pt x="497647" y="5889692"/>
                </a:lnTo>
                <a:lnTo>
                  <a:pt x="443337" y="5913647"/>
                </a:lnTo>
                <a:lnTo>
                  <a:pt x="468578" y="5900496"/>
                </a:lnTo>
                <a:lnTo>
                  <a:pt x="433517" y="5913527"/>
                </a:lnTo>
                <a:lnTo>
                  <a:pt x="390738" y="5931180"/>
                </a:lnTo>
                <a:lnTo>
                  <a:pt x="411243" y="5921806"/>
                </a:lnTo>
                <a:lnTo>
                  <a:pt x="408962" y="5922653"/>
                </a:lnTo>
                <a:lnTo>
                  <a:pt x="388708" y="5931861"/>
                </a:lnTo>
                <a:lnTo>
                  <a:pt x="390738" y="5931180"/>
                </a:lnTo>
                <a:lnTo>
                  <a:pt x="388593" y="5931914"/>
                </a:lnTo>
                <a:lnTo>
                  <a:pt x="324519" y="5961042"/>
                </a:lnTo>
                <a:cubicBezTo>
                  <a:pt x="218851" y="6002409"/>
                  <a:pt x="112087" y="6037632"/>
                  <a:pt x="5010" y="6066436"/>
                </a:cubicBezTo>
                <a:lnTo>
                  <a:pt x="5010" y="6063931"/>
                </a:lnTo>
                <a:cubicBezTo>
                  <a:pt x="108956" y="6036379"/>
                  <a:pt x="212589" y="6002722"/>
                  <a:pt x="315166" y="5963233"/>
                </a:cubicBezTo>
                <a:lnTo>
                  <a:pt x="374516" y="5936727"/>
                </a:lnTo>
                <a:lnTo>
                  <a:pt x="353885" y="5943782"/>
                </a:lnTo>
                <a:lnTo>
                  <a:pt x="309530" y="5961080"/>
                </a:lnTo>
                <a:lnTo>
                  <a:pt x="290019" y="5966861"/>
                </a:lnTo>
                <a:lnTo>
                  <a:pt x="331772" y="5951343"/>
                </a:lnTo>
                <a:lnTo>
                  <a:pt x="262805" y="5974925"/>
                </a:lnTo>
                <a:lnTo>
                  <a:pt x="290019" y="5966861"/>
                </a:lnTo>
                <a:lnTo>
                  <a:pt x="282409" y="5969690"/>
                </a:lnTo>
                <a:lnTo>
                  <a:pt x="256377" y="5977123"/>
                </a:lnTo>
                <a:lnTo>
                  <a:pt x="172159" y="6005920"/>
                </a:lnTo>
                <a:lnTo>
                  <a:pt x="16241" y="6047724"/>
                </a:lnTo>
                <a:lnTo>
                  <a:pt x="5010" y="6051405"/>
                </a:lnTo>
                <a:lnTo>
                  <a:pt x="5010" y="6050736"/>
                </a:lnTo>
                <a:lnTo>
                  <a:pt x="2505" y="6051407"/>
                </a:lnTo>
                <a:lnTo>
                  <a:pt x="2505" y="6048902"/>
                </a:lnTo>
                <a:lnTo>
                  <a:pt x="5010" y="6048220"/>
                </a:lnTo>
                <a:lnTo>
                  <a:pt x="5010" y="6046396"/>
                </a:lnTo>
                <a:cubicBezTo>
                  <a:pt x="172200" y="5997555"/>
                  <a:pt x="328120" y="5936032"/>
                  <a:pt x="470654" y="5859717"/>
                </a:cubicBezTo>
                <a:lnTo>
                  <a:pt x="482346" y="5852827"/>
                </a:lnTo>
                <a:lnTo>
                  <a:pt x="411110" y="5881626"/>
                </a:lnTo>
                <a:lnTo>
                  <a:pt x="363616" y="5902609"/>
                </a:lnTo>
                <a:lnTo>
                  <a:pt x="328655" y="5914962"/>
                </a:lnTo>
                <a:lnTo>
                  <a:pt x="273605" y="5937218"/>
                </a:lnTo>
                <a:lnTo>
                  <a:pt x="30074" y="6020488"/>
                </a:lnTo>
                <a:lnTo>
                  <a:pt x="25047" y="6023854"/>
                </a:lnTo>
                <a:lnTo>
                  <a:pt x="18789" y="6025245"/>
                </a:lnTo>
                <a:lnTo>
                  <a:pt x="5010" y="6031369"/>
                </a:lnTo>
                <a:lnTo>
                  <a:pt x="5010" y="6028865"/>
                </a:lnTo>
                <a:lnTo>
                  <a:pt x="7018" y="6027861"/>
                </a:lnTo>
                <a:lnTo>
                  <a:pt x="2505" y="6028864"/>
                </a:lnTo>
                <a:lnTo>
                  <a:pt x="2505" y="6026359"/>
                </a:lnTo>
                <a:lnTo>
                  <a:pt x="17537" y="6022601"/>
                </a:lnTo>
                <a:lnTo>
                  <a:pt x="22543" y="6020097"/>
                </a:lnTo>
                <a:lnTo>
                  <a:pt x="22543" y="6018844"/>
                </a:lnTo>
                <a:lnTo>
                  <a:pt x="71004" y="5986735"/>
                </a:lnTo>
                <a:lnTo>
                  <a:pt x="5010" y="6008825"/>
                </a:lnTo>
                <a:lnTo>
                  <a:pt x="5010" y="6007982"/>
                </a:lnTo>
                <a:lnTo>
                  <a:pt x="2505" y="6008826"/>
                </a:lnTo>
                <a:lnTo>
                  <a:pt x="2505" y="6006321"/>
                </a:lnTo>
                <a:lnTo>
                  <a:pt x="81274" y="5979930"/>
                </a:lnTo>
                <a:lnTo>
                  <a:pt x="99211" y="5968046"/>
                </a:lnTo>
                <a:lnTo>
                  <a:pt x="144675" y="5924466"/>
                </a:lnTo>
                <a:lnTo>
                  <a:pt x="2505" y="5993798"/>
                </a:lnTo>
                <a:lnTo>
                  <a:pt x="2505" y="5993797"/>
                </a:lnTo>
                <a:lnTo>
                  <a:pt x="2505" y="5991294"/>
                </a:lnTo>
                <a:lnTo>
                  <a:pt x="2505" y="5991293"/>
                </a:lnTo>
                <a:lnTo>
                  <a:pt x="2556" y="5991268"/>
                </a:lnTo>
                <a:lnTo>
                  <a:pt x="159384" y="5910367"/>
                </a:lnTo>
                <a:lnTo>
                  <a:pt x="162495" y="5907385"/>
                </a:lnTo>
                <a:cubicBezTo>
                  <a:pt x="181124" y="5885782"/>
                  <a:pt x="197170" y="5862926"/>
                  <a:pt x="210280" y="5839210"/>
                </a:cubicBezTo>
                <a:lnTo>
                  <a:pt x="237551" y="5772925"/>
                </a:lnTo>
                <a:lnTo>
                  <a:pt x="135997" y="5844547"/>
                </a:lnTo>
                <a:lnTo>
                  <a:pt x="5010" y="5938694"/>
                </a:lnTo>
                <a:lnTo>
                  <a:pt x="5010" y="5936928"/>
                </a:lnTo>
                <a:lnTo>
                  <a:pt x="2505" y="5938694"/>
                </a:lnTo>
                <a:lnTo>
                  <a:pt x="2505" y="5936189"/>
                </a:lnTo>
                <a:lnTo>
                  <a:pt x="211275" y="5788310"/>
                </a:lnTo>
                <a:lnTo>
                  <a:pt x="136270" y="5832977"/>
                </a:lnTo>
                <a:lnTo>
                  <a:pt x="5010" y="5913646"/>
                </a:lnTo>
                <a:lnTo>
                  <a:pt x="5010" y="5911142"/>
                </a:lnTo>
                <a:lnTo>
                  <a:pt x="5010" y="5908637"/>
                </a:lnTo>
                <a:lnTo>
                  <a:pt x="229978" y="5775062"/>
                </a:lnTo>
                <a:lnTo>
                  <a:pt x="234988" y="5771514"/>
                </a:lnTo>
                <a:lnTo>
                  <a:pt x="5010" y="5820971"/>
                </a:lnTo>
                <a:lnTo>
                  <a:pt x="5010" y="5818467"/>
                </a:lnTo>
                <a:lnTo>
                  <a:pt x="27706" y="5813503"/>
                </a:lnTo>
                <a:lnTo>
                  <a:pt x="2505" y="5818466"/>
                </a:lnTo>
                <a:lnTo>
                  <a:pt x="2505" y="5815962"/>
                </a:lnTo>
                <a:cubicBezTo>
                  <a:pt x="85161" y="5798429"/>
                  <a:pt x="160303" y="5783400"/>
                  <a:pt x="235444" y="5765868"/>
                </a:cubicBezTo>
                <a:cubicBezTo>
                  <a:pt x="155293" y="5763363"/>
                  <a:pt x="77647" y="5760858"/>
                  <a:pt x="2505" y="5755848"/>
                </a:cubicBezTo>
                <a:lnTo>
                  <a:pt x="2505" y="5753344"/>
                </a:lnTo>
                <a:lnTo>
                  <a:pt x="240507" y="5765741"/>
                </a:lnTo>
                <a:lnTo>
                  <a:pt x="240507" y="5765740"/>
                </a:lnTo>
                <a:lnTo>
                  <a:pt x="2505" y="5753344"/>
                </a:lnTo>
                <a:lnTo>
                  <a:pt x="2505" y="5750839"/>
                </a:lnTo>
                <a:cubicBezTo>
                  <a:pt x="42581" y="5753344"/>
                  <a:pt x="82031" y="5755848"/>
                  <a:pt x="121793" y="5758040"/>
                </a:cubicBezTo>
                <a:lnTo>
                  <a:pt x="241532" y="5763301"/>
                </a:lnTo>
                <a:lnTo>
                  <a:pt x="270040" y="5695423"/>
                </a:lnTo>
                <a:cubicBezTo>
                  <a:pt x="295400" y="5622160"/>
                  <a:pt x="308080" y="5540443"/>
                  <a:pt x="308080" y="5450273"/>
                </a:cubicBezTo>
                <a:lnTo>
                  <a:pt x="305737" y="5394020"/>
                </a:lnTo>
                <a:lnTo>
                  <a:pt x="256355" y="5422588"/>
                </a:lnTo>
                <a:lnTo>
                  <a:pt x="155607" y="5482834"/>
                </a:lnTo>
                <a:lnTo>
                  <a:pt x="119916" y="5502687"/>
                </a:lnTo>
                <a:lnTo>
                  <a:pt x="5010" y="5570500"/>
                </a:lnTo>
                <a:lnTo>
                  <a:pt x="5010" y="5567995"/>
                </a:lnTo>
                <a:lnTo>
                  <a:pt x="67586" y="5531794"/>
                </a:lnTo>
                <a:lnTo>
                  <a:pt x="2505" y="5567994"/>
                </a:lnTo>
                <a:lnTo>
                  <a:pt x="2505" y="5565490"/>
                </a:lnTo>
                <a:lnTo>
                  <a:pt x="305692" y="5392945"/>
                </a:lnTo>
                <a:lnTo>
                  <a:pt x="305685" y="5392766"/>
                </a:lnTo>
                <a:lnTo>
                  <a:pt x="160303" y="5398925"/>
                </a:lnTo>
                <a:cubicBezTo>
                  <a:pt x="109583" y="5400804"/>
                  <a:pt x="57610" y="5402682"/>
                  <a:pt x="5010" y="5405187"/>
                </a:cubicBezTo>
                <a:lnTo>
                  <a:pt x="5010" y="5402684"/>
                </a:lnTo>
                <a:lnTo>
                  <a:pt x="5010" y="5402683"/>
                </a:lnTo>
                <a:lnTo>
                  <a:pt x="5010" y="5400179"/>
                </a:lnTo>
                <a:cubicBezTo>
                  <a:pt x="112713" y="5397674"/>
                  <a:pt x="215407" y="5392665"/>
                  <a:pt x="310586" y="5387656"/>
                </a:cubicBezTo>
                <a:cubicBezTo>
                  <a:pt x="503450" y="5209819"/>
                  <a:pt x="683790" y="5026974"/>
                  <a:pt x="846596" y="4839120"/>
                </a:cubicBezTo>
                <a:cubicBezTo>
                  <a:pt x="551039" y="5057031"/>
                  <a:pt x="255482" y="5242382"/>
                  <a:pt x="5010" y="5395170"/>
                </a:cubicBezTo>
                <a:lnTo>
                  <a:pt x="5010" y="5392665"/>
                </a:lnTo>
                <a:lnTo>
                  <a:pt x="107618" y="5328884"/>
                </a:lnTo>
                <a:lnTo>
                  <a:pt x="2505" y="5392665"/>
                </a:lnTo>
                <a:lnTo>
                  <a:pt x="2505" y="5390160"/>
                </a:lnTo>
                <a:cubicBezTo>
                  <a:pt x="192238" y="5275569"/>
                  <a:pt x="405922" y="5141253"/>
                  <a:pt x="628765" y="4989326"/>
                </a:cubicBezTo>
                <a:lnTo>
                  <a:pt x="852950" y="4832419"/>
                </a:lnTo>
                <a:lnTo>
                  <a:pt x="784917" y="4733155"/>
                </a:lnTo>
                <a:lnTo>
                  <a:pt x="666823" y="4585825"/>
                </a:lnTo>
                <a:lnTo>
                  <a:pt x="594464" y="4504023"/>
                </a:lnTo>
                <a:lnTo>
                  <a:pt x="495212" y="4396730"/>
                </a:lnTo>
                <a:lnTo>
                  <a:pt x="463536" y="4364884"/>
                </a:lnTo>
                <a:lnTo>
                  <a:pt x="317958" y="4222031"/>
                </a:lnTo>
                <a:lnTo>
                  <a:pt x="145147" y="4062349"/>
                </a:lnTo>
                <a:lnTo>
                  <a:pt x="135334" y="4425293"/>
                </a:lnTo>
                <a:lnTo>
                  <a:pt x="121280" y="4603415"/>
                </a:lnTo>
                <a:lnTo>
                  <a:pt x="115653" y="4682095"/>
                </a:lnTo>
                <a:lnTo>
                  <a:pt x="113908" y="4696842"/>
                </a:lnTo>
                <a:lnTo>
                  <a:pt x="108956" y="4759596"/>
                </a:lnTo>
                <a:lnTo>
                  <a:pt x="94472" y="4861093"/>
                </a:lnTo>
                <a:lnTo>
                  <a:pt x="87612" y="4919061"/>
                </a:lnTo>
                <a:lnTo>
                  <a:pt x="79241" y="4967815"/>
                </a:lnTo>
                <a:lnTo>
                  <a:pt x="65672" y="5062902"/>
                </a:lnTo>
                <a:lnTo>
                  <a:pt x="53291" y="5118957"/>
                </a:lnTo>
                <a:lnTo>
                  <a:pt x="49863" y="5138922"/>
                </a:lnTo>
                <a:lnTo>
                  <a:pt x="30334" y="5222902"/>
                </a:lnTo>
                <a:lnTo>
                  <a:pt x="5010" y="5337561"/>
                </a:lnTo>
                <a:lnTo>
                  <a:pt x="5010" y="5331798"/>
                </a:lnTo>
                <a:lnTo>
                  <a:pt x="2505" y="5342570"/>
                </a:lnTo>
                <a:lnTo>
                  <a:pt x="2505" y="5335055"/>
                </a:lnTo>
                <a:cubicBezTo>
                  <a:pt x="92675" y="4989404"/>
                  <a:pt x="137760" y="4571115"/>
                  <a:pt x="140265" y="4062656"/>
                </a:cubicBezTo>
                <a:cubicBezTo>
                  <a:pt x="95180" y="4077685"/>
                  <a:pt x="47590" y="4095218"/>
                  <a:pt x="2505" y="4112751"/>
                </a:cubicBezTo>
                <a:lnTo>
                  <a:pt x="2505" y="4110248"/>
                </a:lnTo>
                <a:lnTo>
                  <a:pt x="2505" y="4110246"/>
                </a:lnTo>
                <a:lnTo>
                  <a:pt x="2505" y="4107743"/>
                </a:lnTo>
                <a:lnTo>
                  <a:pt x="135702" y="4058409"/>
                </a:lnTo>
                <a:lnTo>
                  <a:pt x="2592" y="4007585"/>
                </a:lnTo>
                <a:lnTo>
                  <a:pt x="2505" y="4007553"/>
                </a:lnTo>
                <a:lnTo>
                  <a:pt x="2505" y="4007552"/>
                </a:lnTo>
                <a:lnTo>
                  <a:pt x="2505" y="4005048"/>
                </a:lnTo>
                <a:lnTo>
                  <a:pt x="140105" y="4056648"/>
                </a:lnTo>
                <a:lnTo>
                  <a:pt x="139104" y="4034695"/>
                </a:lnTo>
                <a:lnTo>
                  <a:pt x="140217" y="4056690"/>
                </a:lnTo>
                <a:lnTo>
                  <a:pt x="142631" y="4057595"/>
                </a:lnTo>
                <a:lnTo>
                  <a:pt x="126687" y="3762527"/>
                </a:lnTo>
                <a:lnTo>
                  <a:pt x="139104" y="4034695"/>
                </a:lnTo>
                <a:lnTo>
                  <a:pt x="125276" y="3761424"/>
                </a:lnTo>
                <a:cubicBezTo>
                  <a:pt x="115003" y="3610613"/>
                  <a:pt x="100591" y="3455486"/>
                  <a:pt x="82172" y="3294856"/>
                </a:cubicBezTo>
                <a:lnTo>
                  <a:pt x="15363" y="2797748"/>
                </a:lnTo>
                <a:lnTo>
                  <a:pt x="15028" y="2797776"/>
                </a:lnTo>
                <a:lnTo>
                  <a:pt x="15318" y="2797415"/>
                </a:lnTo>
                <a:lnTo>
                  <a:pt x="15044" y="2795377"/>
                </a:lnTo>
                <a:lnTo>
                  <a:pt x="15028" y="2795270"/>
                </a:lnTo>
                <a:lnTo>
                  <a:pt x="15028" y="2795270"/>
                </a:lnTo>
                <a:lnTo>
                  <a:pt x="15029" y="2795270"/>
                </a:lnTo>
                <a:lnTo>
                  <a:pt x="15028" y="2795268"/>
                </a:lnTo>
                <a:lnTo>
                  <a:pt x="17176" y="2795099"/>
                </a:lnTo>
                <a:lnTo>
                  <a:pt x="17225" y="2795037"/>
                </a:lnTo>
                <a:lnTo>
                  <a:pt x="7514" y="2787755"/>
                </a:lnTo>
                <a:lnTo>
                  <a:pt x="7514" y="2785251"/>
                </a:lnTo>
                <a:lnTo>
                  <a:pt x="17260" y="2794995"/>
                </a:lnTo>
                <a:lnTo>
                  <a:pt x="147544" y="2632660"/>
                </a:lnTo>
                <a:cubicBezTo>
                  <a:pt x="189576" y="2578847"/>
                  <a:pt x="229495" y="2526169"/>
                  <a:pt x="267379" y="2474351"/>
                </a:cubicBezTo>
                <a:lnTo>
                  <a:pt x="321511" y="2397325"/>
                </a:lnTo>
                <a:lnTo>
                  <a:pt x="375396" y="2320114"/>
                </a:lnTo>
                <a:cubicBezTo>
                  <a:pt x="409053" y="2269903"/>
                  <a:pt x="440832" y="2220435"/>
                  <a:pt x="470888" y="2171594"/>
                </a:cubicBezTo>
                <a:cubicBezTo>
                  <a:pt x="395747" y="2177854"/>
                  <a:pt x="318727" y="2183490"/>
                  <a:pt x="240767" y="2188500"/>
                </a:cubicBezTo>
                <a:lnTo>
                  <a:pt x="134616" y="2194420"/>
                </a:lnTo>
                <a:lnTo>
                  <a:pt x="2505" y="2204155"/>
                </a:lnTo>
                <a:lnTo>
                  <a:pt x="2505" y="2201650"/>
                </a:lnTo>
                <a:lnTo>
                  <a:pt x="5010" y="2201509"/>
                </a:lnTo>
                <a:lnTo>
                  <a:pt x="5010" y="2199144"/>
                </a:lnTo>
                <a:cubicBezTo>
                  <a:pt x="85161" y="2195389"/>
                  <a:pt x="164060" y="2191005"/>
                  <a:pt x="242020" y="2185996"/>
                </a:cubicBezTo>
                <a:lnTo>
                  <a:pt x="410381" y="2173693"/>
                </a:lnTo>
                <a:lnTo>
                  <a:pt x="462113" y="2169757"/>
                </a:lnTo>
                <a:lnTo>
                  <a:pt x="462391" y="2169892"/>
                </a:lnTo>
                <a:lnTo>
                  <a:pt x="464823" y="2169714"/>
                </a:lnTo>
                <a:lnTo>
                  <a:pt x="464735" y="2169558"/>
                </a:lnTo>
                <a:lnTo>
                  <a:pt x="462113" y="2169757"/>
                </a:lnTo>
                <a:lnTo>
                  <a:pt x="237949" y="2060447"/>
                </a:lnTo>
                <a:cubicBezTo>
                  <a:pt x="160303" y="2022563"/>
                  <a:pt x="81404" y="1983738"/>
                  <a:pt x="2505" y="1943663"/>
                </a:cubicBezTo>
                <a:lnTo>
                  <a:pt x="2505" y="1941159"/>
                </a:lnTo>
                <a:lnTo>
                  <a:pt x="108162" y="1992596"/>
                </a:lnTo>
                <a:lnTo>
                  <a:pt x="5010" y="1941158"/>
                </a:lnTo>
                <a:lnTo>
                  <a:pt x="5010" y="1938653"/>
                </a:lnTo>
                <a:cubicBezTo>
                  <a:pt x="85161" y="1978728"/>
                  <a:pt x="164686" y="2017552"/>
                  <a:pt x="242646" y="2055436"/>
                </a:cubicBezTo>
                <a:lnTo>
                  <a:pt x="460108" y="2161333"/>
                </a:lnTo>
                <a:lnTo>
                  <a:pt x="233879" y="1759252"/>
                </a:lnTo>
                <a:cubicBezTo>
                  <a:pt x="155919" y="1625562"/>
                  <a:pt x="77647" y="1495318"/>
                  <a:pt x="0" y="1367577"/>
                </a:cubicBezTo>
                <a:lnTo>
                  <a:pt x="0" y="1362568"/>
                </a:lnTo>
                <a:cubicBezTo>
                  <a:pt x="78899" y="1490308"/>
                  <a:pt x="157172" y="1620552"/>
                  <a:pt x="235131" y="1754242"/>
                </a:cubicBezTo>
                <a:lnTo>
                  <a:pt x="467432" y="2164900"/>
                </a:lnTo>
                <a:lnTo>
                  <a:pt x="468892" y="2165611"/>
                </a:lnTo>
                <a:lnTo>
                  <a:pt x="469582" y="2164290"/>
                </a:lnTo>
                <a:lnTo>
                  <a:pt x="237949" y="1757687"/>
                </a:lnTo>
                <a:cubicBezTo>
                  <a:pt x="160303" y="1624936"/>
                  <a:pt x="82657" y="1495318"/>
                  <a:pt x="5010" y="1367577"/>
                </a:cubicBezTo>
                <a:lnTo>
                  <a:pt x="5010" y="1362568"/>
                </a:lnTo>
                <a:cubicBezTo>
                  <a:pt x="82657" y="1490309"/>
                  <a:pt x="160929" y="1620552"/>
                  <a:pt x="239202" y="1754555"/>
                </a:cubicBezTo>
                <a:lnTo>
                  <a:pt x="470111" y="2163278"/>
                </a:lnTo>
                <a:lnTo>
                  <a:pt x="536554" y="2036111"/>
                </a:lnTo>
                <a:lnTo>
                  <a:pt x="535713" y="2037932"/>
                </a:lnTo>
                <a:lnTo>
                  <a:pt x="470169" y="2163381"/>
                </a:lnTo>
                <a:lnTo>
                  <a:pt x="472015" y="2166648"/>
                </a:lnTo>
                <a:lnTo>
                  <a:pt x="472161" y="2166656"/>
                </a:lnTo>
                <a:lnTo>
                  <a:pt x="540722" y="2035436"/>
                </a:lnTo>
                <a:cubicBezTo>
                  <a:pt x="693417" y="1725283"/>
                  <a:pt x="773960" y="1428322"/>
                  <a:pt x="773960" y="1169710"/>
                </a:cubicBezTo>
                <a:lnTo>
                  <a:pt x="767968" y="1060864"/>
                </a:lnTo>
                <a:lnTo>
                  <a:pt x="768411" y="1109868"/>
                </a:lnTo>
                <a:lnTo>
                  <a:pt x="764255" y="1031631"/>
                </a:lnTo>
                <a:lnTo>
                  <a:pt x="747701" y="925940"/>
                </a:lnTo>
                <a:lnTo>
                  <a:pt x="743903" y="904207"/>
                </a:lnTo>
                <a:lnTo>
                  <a:pt x="743943" y="904207"/>
                </a:lnTo>
                <a:lnTo>
                  <a:pt x="741474" y="901777"/>
                </a:lnTo>
                <a:lnTo>
                  <a:pt x="738693" y="901867"/>
                </a:lnTo>
                <a:lnTo>
                  <a:pt x="733824" y="902024"/>
                </a:lnTo>
                <a:lnTo>
                  <a:pt x="731291" y="902106"/>
                </a:lnTo>
                <a:lnTo>
                  <a:pt x="412377" y="912412"/>
                </a:lnTo>
                <a:lnTo>
                  <a:pt x="413201" y="912394"/>
                </a:lnTo>
                <a:lnTo>
                  <a:pt x="385728" y="913283"/>
                </a:lnTo>
                <a:lnTo>
                  <a:pt x="385443" y="913282"/>
                </a:lnTo>
                <a:lnTo>
                  <a:pt x="385415" y="913283"/>
                </a:lnTo>
                <a:cubicBezTo>
                  <a:pt x="261744" y="914848"/>
                  <a:pt x="134004" y="914222"/>
                  <a:pt x="2505" y="911717"/>
                </a:cubicBezTo>
                <a:lnTo>
                  <a:pt x="2505" y="909212"/>
                </a:lnTo>
                <a:lnTo>
                  <a:pt x="5010" y="909237"/>
                </a:lnTo>
                <a:lnTo>
                  <a:pt x="5010" y="909213"/>
                </a:lnTo>
                <a:lnTo>
                  <a:pt x="379595" y="912912"/>
                </a:lnTo>
                <a:lnTo>
                  <a:pt x="385415" y="912970"/>
                </a:lnTo>
                <a:lnTo>
                  <a:pt x="734590" y="901991"/>
                </a:lnTo>
                <a:lnTo>
                  <a:pt x="741398" y="901698"/>
                </a:lnTo>
                <a:lnTo>
                  <a:pt x="741398" y="901698"/>
                </a:lnTo>
                <a:lnTo>
                  <a:pt x="362559" y="667507"/>
                </a:lnTo>
                <a:cubicBezTo>
                  <a:pt x="300567" y="630249"/>
                  <a:pt x="239358" y="593931"/>
                  <a:pt x="179244" y="558630"/>
                </a:cubicBezTo>
                <a:lnTo>
                  <a:pt x="35605" y="475105"/>
                </a:lnTo>
                <a:lnTo>
                  <a:pt x="2505" y="455862"/>
                </a:lnTo>
                <a:lnTo>
                  <a:pt x="2505" y="455858"/>
                </a:lnTo>
                <a:lnTo>
                  <a:pt x="2505" y="453357"/>
                </a:lnTo>
                <a:lnTo>
                  <a:pt x="2505" y="453353"/>
                </a:lnTo>
                <a:cubicBezTo>
                  <a:pt x="117722" y="520981"/>
                  <a:pt x="238575" y="591739"/>
                  <a:pt x="362872" y="666255"/>
                </a:cubicBezTo>
                <a:lnTo>
                  <a:pt x="729553" y="892831"/>
                </a:lnTo>
                <a:lnTo>
                  <a:pt x="374770" y="576402"/>
                </a:lnTo>
                <a:cubicBezTo>
                  <a:pt x="252351" y="478404"/>
                  <a:pt x="127741" y="389487"/>
                  <a:pt x="2505" y="310588"/>
                </a:cubicBezTo>
                <a:lnTo>
                  <a:pt x="2505" y="308083"/>
                </a:lnTo>
                <a:lnTo>
                  <a:pt x="2505" y="305578"/>
                </a:lnTo>
                <a:cubicBezTo>
                  <a:pt x="255482" y="465880"/>
                  <a:pt x="500945" y="661249"/>
                  <a:pt x="733884" y="891683"/>
                </a:cubicBezTo>
                <a:cubicBezTo>
                  <a:pt x="531002" y="613660"/>
                  <a:pt x="280529" y="385729"/>
                  <a:pt x="2505" y="225427"/>
                </a:cubicBezTo>
                <a:lnTo>
                  <a:pt x="2505" y="222922"/>
                </a:lnTo>
                <a:lnTo>
                  <a:pt x="2551" y="222951"/>
                </a:lnTo>
                <a:lnTo>
                  <a:pt x="2505" y="222921"/>
                </a:lnTo>
                <a:lnTo>
                  <a:pt x="2505" y="220416"/>
                </a:lnTo>
                <a:lnTo>
                  <a:pt x="87641" y="276311"/>
                </a:lnTo>
                <a:lnTo>
                  <a:pt x="158641" y="320836"/>
                </a:lnTo>
                <a:lnTo>
                  <a:pt x="179974" y="336931"/>
                </a:lnTo>
                <a:lnTo>
                  <a:pt x="207384" y="354927"/>
                </a:lnTo>
                <a:lnTo>
                  <a:pt x="247031" y="387527"/>
                </a:lnTo>
                <a:lnTo>
                  <a:pt x="307974" y="433509"/>
                </a:lnTo>
                <a:lnTo>
                  <a:pt x="366611" y="485852"/>
                </a:lnTo>
                <a:lnTo>
                  <a:pt x="399817" y="513156"/>
                </a:lnTo>
                <a:lnTo>
                  <a:pt x="419136" y="532738"/>
                </a:lnTo>
                <a:lnTo>
                  <a:pt x="449514" y="559855"/>
                </a:lnTo>
                <a:lnTo>
                  <a:pt x="561464" y="677008"/>
                </a:lnTo>
                <a:lnTo>
                  <a:pt x="577691" y="693456"/>
                </a:lnTo>
                <a:lnTo>
                  <a:pt x="580372" y="696795"/>
                </a:lnTo>
                <a:lnTo>
                  <a:pt x="582270" y="698781"/>
                </a:lnTo>
                <a:lnTo>
                  <a:pt x="619108" y="745029"/>
                </a:lnTo>
                <a:lnTo>
                  <a:pt x="737567" y="892535"/>
                </a:lnTo>
                <a:lnTo>
                  <a:pt x="698303" y="798621"/>
                </a:lnTo>
                <a:lnTo>
                  <a:pt x="694781" y="790329"/>
                </a:lnTo>
                <a:lnTo>
                  <a:pt x="647087" y="702338"/>
                </a:lnTo>
                <a:lnTo>
                  <a:pt x="633461" y="678534"/>
                </a:lnTo>
                <a:lnTo>
                  <a:pt x="592261" y="617470"/>
                </a:lnTo>
                <a:lnTo>
                  <a:pt x="568464" y="582552"/>
                </a:lnTo>
                <a:lnTo>
                  <a:pt x="570198" y="584769"/>
                </a:lnTo>
                <a:lnTo>
                  <a:pt x="568455" y="582187"/>
                </a:lnTo>
                <a:lnTo>
                  <a:pt x="567039" y="580462"/>
                </a:lnTo>
                <a:lnTo>
                  <a:pt x="568464" y="582552"/>
                </a:lnTo>
                <a:lnTo>
                  <a:pt x="562604" y="575060"/>
                </a:lnTo>
                <a:lnTo>
                  <a:pt x="540016" y="547547"/>
                </a:lnTo>
                <a:lnTo>
                  <a:pt x="487795" y="484351"/>
                </a:lnTo>
                <a:lnTo>
                  <a:pt x="442865" y="438977"/>
                </a:lnTo>
                <a:lnTo>
                  <a:pt x="354922" y="357668"/>
                </a:lnTo>
                <a:lnTo>
                  <a:pt x="385752" y="383678"/>
                </a:lnTo>
                <a:lnTo>
                  <a:pt x="354256" y="357052"/>
                </a:lnTo>
                <a:lnTo>
                  <a:pt x="354922" y="357668"/>
                </a:lnTo>
                <a:lnTo>
                  <a:pt x="304710" y="315304"/>
                </a:lnTo>
                <a:lnTo>
                  <a:pt x="354878" y="352031"/>
                </a:lnTo>
                <a:cubicBezTo>
                  <a:pt x="403222" y="392655"/>
                  <a:pt x="448659" y="436448"/>
                  <a:pt x="490926" y="483412"/>
                </a:cubicBezTo>
                <a:lnTo>
                  <a:pt x="490935" y="483423"/>
                </a:lnTo>
                <a:lnTo>
                  <a:pt x="570255" y="580079"/>
                </a:lnTo>
                <a:lnTo>
                  <a:pt x="593803" y="614951"/>
                </a:lnTo>
                <a:lnTo>
                  <a:pt x="605972" y="630511"/>
                </a:lnTo>
                <a:lnTo>
                  <a:pt x="615227" y="646679"/>
                </a:lnTo>
                <a:lnTo>
                  <a:pt x="639018" y="681912"/>
                </a:lnTo>
                <a:cubicBezTo>
                  <a:pt x="681285" y="751417"/>
                  <a:pt x="716351" y="824054"/>
                  <a:pt x="743904" y="899196"/>
                </a:cubicBezTo>
                <a:cubicBezTo>
                  <a:pt x="864131" y="861625"/>
                  <a:pt x="956179" y="825464"/>
                  <a:pt x="1024276" y="786484"/>
                </a:cubicBezTo>
                <a:lnTo>
                  <a:pt x="1040920" y="775417"/>
                </a:lnTo>
                <a:lnTo>
                  <a:pt x="947030" y="646758"/>
                </a:lnTo>
                <a:lnTo>
                  <a:pt x="852741" y="577966"/>
                </a:lnTo>
                <a:cubicBezTo>
                  <a:pt x="772942" y="524114"/>
                  <a:pt x="691460" y="473393"/>
                  <a:pt x="608335" y="425803"/>
                </a:cubicBezTo>
                <a:lnTo>
                  <a:pt x="356802" y="293862"/>
                </a:lnTo>
                <a:lnTo>
                  <a:pt x="179040" y="216425"/>
                </a:lnTo>
                <a:lnTo>
                  <a:pt x="108163" y="185649"/>
                </a:lnTo>
                <a:lnTo>
                  <a:pt x="109430" y="186472"/>
                </a:lnTo>
                <a:lnTo>
                  <a:pt x="201396" y="239671"/>
                </a:lnTo>
                <a:lnTo>
                  <a:pt x="304390" y="315070"/>
                </a:lnTo>
                <a:lnTo>
                  <a:pt x="265938" y="288178"/>
                </a:lnTo>
                <a:lnTo>
                  <a:pt x="273037" y="292791"/>
                </a:lnTo>
                <a:lnTo>
                  <a:pt x="200642" y="241799"/>
                </a:lnTo>
                <a:lnTo>
                  <a:pt x="144934" y="209544"/>
                </a:lnTo>
                <a:lnTo>
                  <a:pt x="157970" y="218016"/>
                </a:lnTo>
                <a:lnTo>
                  <a:pt x="87992" y="178023"/>
                </a:lnTo>
                <a:lnTo>
                  <a:pt x="2505" y="185350"/>
                </a:lnTo>
                <a:lnTo>
                  <a:pt x="2505" y="185349"/>
                </a:lnTo>
                <a:lnTo>
                  <a:pt x="2505" y="182845"/>
                </a:lnTo>
                <a:lnTo>
                  <a:pt x="2505" y="182845"/>
                </a:lnTo>
                <a:lnTo>
                  <a:pt x="2536" y="182842"/>
                </a:lnTo>
                <a:lnTo>
                  <a:pt x="85162" y="175330"/>
                </a:lnTo>
                <a:cubicBezTo>
                  <a:pt x="57610" y="165311"/>
                  <a:pt x="30058" y="155293"/>
                  <a:pt x="2505" y="145274"/>
                </a:cubicBezTo>
                <a:lnTo>
                  <a:pt x="2505" y="145274"/>
                </a:lnTo>
                <a:lnTo>
                  <a:pt x="2505" y="142769"/>
                </a:lnTo>
                <a:lnTo>
                  <a:pt x="2505" y="142769"/>
                </a:lnTo>
                <a:cubicBezTo>
                  <a:pt x="27553" y="152788"/>
                  <a:pt x="52600" y="160302"/>
                  <a:pt x="77648" y="170321"/>
                </a:cubicBezTo>
                <a:cubicBezTo>
                  <a:pt x="52600" y="155293"/>
                  <a:pt x="27553" y="142769"/>
                  <a:pt x="2505" y="130246"/>
                </a:cubicBezTo>
                <a:lnTo>
                  <a:pt x="2505" y="127741"/>
                </a:lnTo>
                <a:lnTo>
                  <a:pt x="90154" y="175322"/>
                </a:lnTo>
                <a:lnTo>
                  <a:pt x="5010" y="127742"/>
                </a:lnTo>
                <a:lnTo>
                  <a:pt x="5010" y="125237"/>
                </a:lnTo>
                <a:cubicBezTo>
                  <a:pt x="35067" y="140265"/>
                  <a:pt x="65123" y="155294"/>
                  <a:pt x="92675" y="172827"/>
                </a:cubicBezTo>
                <a:cubicBezTo>
                  <a:pt x="180967" y="170948"/>
                  <a:pt x="260805" y="167660"/>
                  <a:pt x="320566" y="156624"/>
                </a:cubicBezTo>
                <a:lnTo>
                  <a:pt x="362271" y="145647"/>
                </a:lnTo>
                <a:lnTo>
                  <a:pt x="333751" y="132302"/>
                </a:lnTo>
                <a:lnTo>
                  <a:pt x="74347" y="63481"/>
                </a:lnTo>
                <a:lnTo>
                  <a:pt x="5010" y="47596"/>
                </a:lnTo>
                <a:lnTo>
                  <a:pt x="5010" y="45092"/>
                </a:lnTo>
                <a:lnTo>
                  <a:pt x="5567" y="45233"/>
                </a:lnTo>
                <a:lnTo>
                  <a:pt x="5010" y="45086"/>
                </a:lnTo>
                <a:lnTo>
                  <a:pt x="5010" y="42581"/>
                </a:lnTo>
                <a:lnTo>
                  <a:pt x="169572" y="82283"/>
                </a:lnTo>
                <a:lnTo>
                  <a:pt x="5010" y="35073"/>
                </a:lnTo>
                <a:lnTo>
                  <a:pt x="5010" y="33217"/>
                </a:lnTo>
                <a:lnTo>
                  <a:pt x="2505" y="32568"/>
                </a:lnTo>
                <a:lnTo>
                  <a:pt x="2505" y="30063"/>
                </a:lnTo>
                <a:cubicBezTo>
                  <a:pt x="65123" y="45091"/>
                  <a:pt x="127741" y="61372"/>
                  <a:pt x="189733" y="79532"/>
                </a:cubicBezTo>
                <a:lnTo>
                  <a:pt x="296544" y="114893"/>
                </a:lnTo>
                <a:lnTo>
                  <a:pt x="225771" y="81777"/>
                </a:lnTo>
                <a:lnTo>
                  <a:pt x="201944" y="74523"/>
                </a:lnTo>
                <a:cubicBezTo>
                  <a:pt x="137134" y="56990"/>
                  <a:pt x="71385" y="41335"/>
                  <a:pt x="5010" y="27559"/>
                </a:cubicBezTo>
                <a:lnTo>
                  <a:pt x="5010" y="25655"/>
                </a:lnTo>
                <a:lnTo>
                  <a:pt x="2505" y="25054"/>
                </a:lnTo>
                <a:lnTo>
                  <a:pt x="2505" y="22549"/>
                </a:lnTo>
                <a:lnTo>
                  <a:pt x="189111" y="68027"/>
                </a:lnTo>
                <a:lnTo>
                  <a:pt x="78040" y="28856"/>
                </a:lnTo>
                <a:lnTo>
                  <a:pt x="5010" y="12531"/>
                </a:lnTo>
                <a:lnTo>
                  <a:pt x="5010" y="12531"/>
                </a:lnTo>
                <a:lnTo>
                  <a:pt x="5010" y="10026"/>
                </a:lnTo>
                <a:lnTo>
                  <a:pt x="5010" y="7521"/>
                </a:lnTo>
                <a:lnTo>
                  <a:pt x="42385" y="16281"/>
                </a:lnTo>
                <a:lnTo>
                  <a:pt x="19018" y="8040"/>
                </a:lnTo>
                <a:lnTo>
                  <a:pt x="17379" y="7491"/>
                </a:lnTo>
                <a:lnTo>
                  <a:pt x="2505" y="5013"/>
                </a:lnTo>
                <a:lnTo>
                  <a:pt x="2505" y="2508"/>
                </a:lnTo>
                <a:lnTo>
                  <a:pt x="2519" y="2510"/>
                </a:lnTo>
                <a:lnTo>
                  <a:pt x="2505" y="2505"/>
                </a:lnTo>
                <a:close/>
              </a:path>
            </a:pathLst>
          </a:custGeom>
          <a:solidFill>
            <a:schemeClr val="bg2"/>
          </a:solidFill>
          <a:ln w="6350" cap="flat">
            <a:solidFill>
              <a:schemeClr val="bg1">
                <a:lumMod val="75000"/>
              </a:schemeClr>
            </a:solidFill>
            <a:prstDash val="solid"/>
            <a:miter/>
          </a:ln>
        </p:spPr>
        <p:txBody>
          <a:bodyPr rtlCol="0" anchor="ctr"/>
          <a:lstStyle/>
          <a:p>
            <a:endParaRPr lang="zh-CN" altLang="en-US"/>
          </a:p>
        </p:txBody>
      </p:sp>
      <p:sp>
        <p:nvSpPr>
          <p:cNvPr id="3" name="椭圆 2"/>
          <p:cNvSpPr/>
          <p:nvPr/>
        </p:nvSpPr>
        <p:spPr>
          <a:xfrm>
            <a:off x="4156928" y="3315071"/>
            <a:ext cx="158096" cy="158096"/>
          </a:xfrm>
          <a:prstGeom prst="ellipse">
            <a:avLst/>
          </a:prstGeom>
          <a:solidFill>
            <a:schemeClr val="bg2"/>
          </a:solidFill>
          <a:ln w="25036" cap="flat">
            <a:noFill/>
            <a:prstDash val="solid"/>
            <a:miter/>
          </a:ln>
        </p:spPr>
        <p:txBody>
          <a:bodyPr rtlCol="0" anchor="ctr"/>
          <a:lstStyle/>
          <a:p>
            <a:endParaRPr lang="zh-CN" altLang="en-US">
              <a:latin typeface="微软雅黑" panose="020B0503020204020204" pitchFamily="34" charset="-122"/>
              <a:ea typeface="微软雅黑" panose="020B0503020204020204" pitchFamily="34" charset="-122"/>
            </a:endParaRPr>
          </a:p>
        </p:txBody>
      </p:sp>
      <p:sp>
        <p:nvSpPr>
          <p:cNvPr id="4" name="椭圆 3"/>
          <p:cNvSpPr/>
          <p:nvPr/>
        </p:nvSpPr>
        <p:spPr>
          <a:xfrm>
            <a:off x="5336824" y="2546464"/>
            <a:ext cx="165102" cy="165102"/>
          </a:xfrm>
          <a:prstGeom prst="ellipse">
            <a:avLst/>
          </a:prstGeom>
          <a:solidFill>
            <a:schemeClr val="bg2"/>
          </a:solidFill>
          <a:ln w="25036" cap="flat">
            <a:noFill/>
            <a:prstDash val="solid"/>
            <a:miter/>
          </a:ln>
        </p:spPr>
        <p:txBody>
          <a:bodyPr rtlCol="0" anchor="ctr"/>
          <a:lstStyle/>
          <a:p>
            <a:endParaRPr lang="zh-CN" altLang="en-US">
              <a:latin typeface="微软雅黑" panose="020B0503020204020204" pitchFamily="34" charset="-122"/>
              <a:ea typeface="微软雅黑" panose="020B0503020204020204" pitchFamily="34" charset="-122"/>
            </a:endParaRPr>
          </a:p>
        </p:txBody>
      </p:sp>
      <p:sp>
        <p:nvSpPr>
          <p:cNvPr id="5" name="任意形状 890"/>
          <p:cNvSpPr/>
          <p:nvPr/>
        </p:nvSpPr>
        <p:spPr>
          <a:xfrm>
            <a:off x="62494" y="64935"/>
            <a:ext cx="2586913" cy="6519262"/>
          </a:xfrm>
          <a:custGeom>
            <a:avLst/>
            <a:gdLst>
              <a:gd name="connsiteX0" fmla="*/ 632292 w 2586913"/>
              <a:gd name="connsiteY0" fmla="*/ 6421274 h 6519262"/>
              <a:gd name="connsiteX1" fmla="*/ 632293 w 2586913"/>
              <a:gd name="connsiteY1" fmla="*/ 6421274 h 6519262"/>
              <a:gd name="connsiteX2" fmla="*/ 632293 w 2586913"/>
              <a:gd name="connsiteY2" fmla="*/ 6421274 h 6519262"/>
              <a:gd name="connsiteX3" fmla="*/ 632293 w 2586913"/>
              <a:gd name="connsiteY3" fmla="*/ 6421274 h 6519262"/>
              <a:gd name="connsiteX4" fmla="*/ 632293 w 2586913"/>
              <a:gd name="connsiteY4" fmla="*/ 6421274 h 6519262"/>
              <a:gd name="connsiteX5" fmla="*/ 681288 w 2586913"/>
              <a:gd name="connsiteY5" fmla="*/ 6470268 h 6519262"/>
              <a:gd name="connsiteX6" fmla="*/ 632293 w 2586913"/>
              <a:gd name="connsiteY6" fmla="*/ 6519262 h 6519262"/>
              <a:gd name="connsiteX7" fmla="*/ 632293 w 2586913"/>
              <a:gd name="connsiteY7" fmla="*/ 6519262 h 6519262"/>
              <a:gd name="connsiteX8" fmla="*/ 632293 w 2586913"/>
              <a:gd name="connsiteY8" fmla="*/ 6519262 h 6519262"/>
              <a:gd name="connsiteX9" fmla="*/ 632293 w 2586913"/>
              <a:gd name="connsiteY9" fmla="*/ 6519262 h 6519262"/>
              <a:gd name="connsiteX10" fmla="*/ 632292 w 2586913"/>
              <a:gd name="connsiteY10" fmla="*/ 6519262 h 6519262"/>
              <a:gd name="connsiteX11" fmla="*/ 604900 w 2586913"/>
              <a:gd name="connsiteY11" fmla="*/ 6510895 h 6519262"/>
              <a:gd name="connsiteX12" fmla="*/ 601177 w 2586913"/>
              <a:gd name="connsiteY12" fmla="*/ 6506374 h 6519262"/>
              <a:gd name="connsiteX13" fmla="*/ 597649 w 2586913"/>
              <a:gd name="connsiteY13" fmla="*/ 6504912 h 6519262"/>
              <a:gd name="connsiteX14" fmla="*/ 583298 w 2586913"/>
              <a:gd name="connsiteY14" fmla="*/ 6470268 h 6519262"/>
              <a:gd name="connsiteX15" fmla="*/ 597649 w 2586913"/>
              <a:gd name="connsiteY15" fmla="*/ 6435624 h 6519262"/>
              <a:gd name="connsiteX16" fmla="*/ 601177 w 2586913"/>
              <a:gd name="connsiteY16" fmla="*/ 6434163 h 6519262"/>
              <a:gd name="connsiteX17" fmla="*/ 604900 w 2586913"/>
              <a:gd name="connsiteY17" fmla="*/ 6429642 h 6519262"/>
              <a:gd name="connsiteX18" fmla="*/ 221715 w 2586913"/>
              <a:gd name="connsiteY18" fmla="*/ 6404284 h 6519262"/>
              <a:gd name="connsiteX19" fmla="*/ 221715 w 2586913"/>
              <a:gd name="connsiteY19" fmla="*/ 6404284 h 6519262"/>
              <a:gd name="connsiteX20" fmla="*/ 221715 w 2586913"/>
              <a:gd name="connsiteY20" fmla="*/ 6404284 h 6519262"/>
              <a:gd name="connsiteX21" fmla="*/ 221716 w 2586913"/>
              <a:gd name="connsiteY21" fmla="*/ 6404284 h 6519262"/>
              <a:gd name="connsiteX22" fmla="*/ 221716 w 2586913"/>
              <a:gd name="connsiteY22" fmla="*/ 6404284 h 6519262"/>
              <a:gd name="connsiteX23" fmla="*/ 221716 w 2586913"/>
              <a:gd name="connsiteY23" fmla="*/ 6404284 h 6519262"/>
              <a:gd name="connsiteX24" fmla="*/ 221716 w 2586913"/>
              <a:gd name="connsiteY24" fmla="*/ 6404284 h 6519262"/>
              <a:gd name="connsiteX25" fmla="*/ 221716 w 2586913"/>
              <a:gd name="connsiteY25" fmla="*/ 6404284 h 6519262"/>
              <a:gd name="connsiteX26" fmla="*/ 221717 w 2586913"/>
              <a:gd name="connsiteY26" fmla="*/ 6404284 h 6519262"/>
              <a:gd name="connsiteX27" fmla="*/ 221717 w 2586913"/>
              <a:gd name="connsiteY27" fmla="*/ 6404284 h 6519262"/>
              <a:gd name="connsiteX28" fmla="*/ 221717 w 2586913"/>
              <a:gd name="connsiteY28" fmla="*/ 6404284 h 6519262"/>
              <a:gd name="connsiteX29" fmla="*/ 270711 w 2586913"/>
              <a:gd name="connsiteY29" fmla="*/ 6453278 h 6519262"/>
              <a:gd name="connsiteX30" fmla="*/ 221717 w 2586913"/>
              <a:gd name="connsiteY30" fmla="*/ 6502272 h 6519262"/>
              <a:gd name="connsiteX31" fmla="*/ 221717 w 2586913"/>
              <a:gd name="connsiteY31" fmla="*/ 6502272 h 6519262"/>
              <a:gd name="connsiteX32" fmla="*/ 221717 w 2586913"/>
              <a:gd name="connsiteY32" fmla="*/ 6502272 h 6519262"/>
              <a:gd name="connsiteX33" fmla="*/ 221716 w 2586913"/>
              <a:gd name="connsiteY33" fmla="*/ 6502272 h 6519262"/>
              <a:gd name="connsiteX34" fmla="*/ 221716 w 2586913"/>
              <a:gd name="connsiteY34" fmla="*/ 6502272 h 6519262"/>
              <a:gd name="connsiteX35" fmla="*/ 221716 w 2586913"/>
              <a:gd name="connsiteY35" fmla="*/ 6502272 h 6519262"/>
              <a:gd name="connsiteX36" fmla="*/ 221716 w 2586913"/>
              <a:gd name="connsiteY36" fmla="*/ 6502272 h 6519262"/>
              <a:gd name="connsiteX37" fmla="*/ 221715 w 2586913"/>
              <a:gd name="connsiteY37" fmla="*/ 6502272 h 6519262"/>
              <a:gd name="connsiteX38" fmla="*/ 221715 w 2586913"/>
              <a:gd name="connsiteY38" fmla="*/ 6502272 h 6519262"/>
              <a:gd name="connsiteX39" fmla="*/ 221715 w 2586913"/>
              <a:gd name="connsiteY39" fmla="*/ 6502272 h 6519262"/>
              <a:gd name="connsiteX40" fmla="*/ 221715 w 2586913"/>
              <a:gd name="connsiteY40" fmla="*/ 6502272 h 6519262"/>
              <a:gd name="connsiteX41" fmla="*/ 221714 w 2586913"/>
              <a:gd name="connsiteY41" fmla="*/ 6502272 h 6519262"/>
              <a:gd name="connsiteX42" fmla="*/ 221710 w 2586913"/>
              <a:gd name="connsiteY42" fmla="*/ 6502270 h 6519262"/>
              <a:gd name="connsiteX43" fmla="*/ 194324 w 2586913"/>
              <a:gd name="connsiteY43" fmla="*/ 6493905 h 6519262"/>
              <a:gd name="connsiteX44" fmla="*/ 190601 w 2586913"/>
              <a:gd name="connsiteY44" fmla="*/ 6489385 h 6519262"/>
              <a:gd name="connsiteX45" fmla="*/ 189578 w 2586913"/>
              <a:gd name="connsiteY45" fmla="*/ 6488961 h 6519262"/>
              <a:gd name="connsiteX46" fmla="*/ 187071 w 2586913"/>
              <a:gd name="connsiteY46" fmla="*/ 6487922 h 6519262"/>
              <a:gd name="connsiteX47" fmla="*/ 172721 w 2586913"/>
              <a:gd name="connsiteY47" fmla="*/ 6453278 h 6519262"/>
              <a:gd name="connsiteX48" fmla="*/ 187071 w 2586913"/>
              <a:gd name="connsiteY48" fmla="*/ 6418634 h 6519262"/>
              <a:gd name="connsiteX49" fmla="*/ 190601 w 2586913"/>
              <a:gd name="connsiteY49" fmla="*/ 6417172 h 6519262"/>
              <a:gd name="connsiteX50" fmla="*/ 194324 w 2586913"/>
              <a:gd name="connsiteY50" fmla="*/ 6412652 h 6519262"/>
              <a:gd name="connsiteX51" fmla="*/ 221706 w 2586913"/>
              <a:gd name="connsiteY51" fmla="*/ 6404288 h 6519262"/>
              <a:gd name="connsiteX52" fmla="*/ 1328850 w 2586913"/>
              <a:gd name="connsiteY52" fmla="*/ 6024856 h 6519262"/>
              <a:gd name="connsiteX53" fmla="*/ 1377844 w 2586913"/>
              <a:gd name="connsiteY53" fmla="*/ 6073850 h 6519262"/>
              <a:gd name="connsiteX54" fmla="*/ 1328850 w 2586913"/>
              <a:gd name="connsiteY54" fmla="*/ 6122844 h 6519262"/>
              <a:gd name="connsiteX55" fmla="*/ 1279856 w 2586913"/>
              <a:gd name="connsiteY55" fmla="*/ 6073850 h 6519262"/>
              <a:gd name="connsiteX56" fmla="*/ 1328850 w 2586913"/>
              <a:gd name="connsiteY56" fmla="*/ 6024856 h 6519262"/>
              <a:gd name="connsiteX57" fmla="*/ 790859 w 2586913"/>
              <a:gd name="connsiteY57" fmla="*/ 5990879 h 6519262"/>
              <a:gd name="connsiteX58" fmla="*/ 839854 w 2586913"/>
              <a:gd name="connsiteY58" fmla="*/ 6039873 h 6519262"/>
              <a:gd name="connsiteX59" fmla="*/ 790859 w 2586913"/>
              <a:gd name="connsiteY59" fmla="*/ 6088867 h 6519262"/>
              <a:gd name="connsiteX60" fmla="*/ 741865 w 2586913"/>
              <a:gd name="connsiteY60" fmla="*/ 6039873 h 6519262"/>
              <a:gd name="connsiteX61" fmla="*/ 790859 w 2586913"/>
              <a:gd name="connsiteY61" fmla="*/ 5990879 h 6519262"/>
              <a:gd name="connsiteX62" fmla="*/ 295337 w 2586913"/>
              <a:gd name="connsiteY62" fmla="*/ 5979552 h 6519262"/>
              <a:gd name="connsiteX63" fmla="*/ 295337 w 2586913"/>
              <a:gd name="connsiteY63" fmla="*/ 5979552 h 6519262"/>
              <a:gd name="connsiteX64" fmla="*/ 295337 w 2586913"/>
              <a:gd name="connsiteY64" fmla="*/ 5979552 h 6519262"/>
              <a:gd name="connsiteX65" fmla="*/ 295337 w 2586913"/>
              <a:gd name="connsiteY65" fmla="*/ 5979552 h 6519262"/>
              <a:gd name="connsiteX66" fmla="*/ 295337 w 2586913"/>
              <a:gd name="connsiteY66" fmla="*/ 5979552 h 6519262"/>
              <a:gd name="connsiteX67" fmla="*/ 344331 w 2586913"/>
              <a:gd name="connsiteY67" fmla="*/ 6028546 h 6519262"/>
              <a:gd name="connsiteX68" fmla="*/ 295337 w 2586913"/>
              <a:gd name="connsiteY68" fmla="*/ 6077540 h 6519262"/>
              <a:gd name="connsiteX69" fmla="*/ 295337 w 2586913"/>
              <a:gd name="connsiteY69" fmla="*/ 6077540 h 6519262"/>
              <a:gd name="connsiteX70" fmla="*/ 295337 w 2586913"/>
              <a:gd name="connsiteY70" fmla="*/ 6077540 h 6519262"/>
              <a:gd name="connsiteX71" fmla="*/ 295337 w 2586913"/>
              <a:gd name="connsiteY71" fmla="*/ 6077540 h 6519262"/>
              <a:gd name="connsiteX72" fmla="*/ 295337 w 2586913"/>
              <a:gd name="connsiteY72" fmla="*/ 6077540 h 6519262"/>
              <a:gd name="connsiteX73" fmla="*/ 246343 w 2586913"/>
              <a:gd name="connsiteY73" fmla="*/ 6028546 h 6519262"/>
              <a:gd name="connsiteX74" fmla="*/ 295337 w 2586913"/>
              <a:gd name="connsiteY74" fmla="*/ 5979552 h 6519262"/>
              <a:gd name="connsiteX75" fmla="*/ 1124978 w 2586913"/>
              <a:gd name="connsiteY75" fmla="*/ 5874785 h 6519262"/>
              <a:gd name="connsiteX76" fmla="*/ 1173972 w 2586913"/>
              <a:gd name="connsiteY76" fmla="*/ 5923779 h 6519262"/>
              <a:gd name="connsiteX77" fmla="*/ 1124978 w 2586913"/>
              <a:gd name="connsiteY77" fmla="*/ 5972773 h 6519262"/>
              <a:gd name="connsiteX78" fmla="*/ 1075984 w 2586913"/>
              <a:gd name="connsiteY78" fmla="*/ 5923779 h 6519262"/>
              <a:gd name="connsiteX79" fmla="*/ 1124978 w 2586913"/>
              <a:gd name="connsiteY79" fmla="*/ 5874785 h 6519262"/>
              <a:gd name="connsiteX80" fmla="*/ 1848996 w 2586913"/>
              <a:gd name="connsiteY80" fmla="*/ 5526498 h 6519262"/>
              <a:gd name="connsiteX81" fmla="*/ 1897990 w 2586913"/>
              <a:gd name="connsiteY81" fmla="*/ 5575492 h 6519262"/>
              <a:gd name="connsiteX82" fmla="*/ 1848996 w 2586913"/>
              <a:gd name="connsiteY82" fmla="*/ 5624486 h 6519262"/>
              <a:gd name="connsiteX83" fmla="*/ 1800002 w 2586913"/>
              <a:gd name="connsiteY83" fmla="*/ 5575492 h 6519262"/>
              <a:gd name="connsiteX84" fmla="*/ 1848996 w 2586913"/>
              <a:gd name="connsiteY84" fmla="*/ 5526498 h 6519262"/>
              <a:gd name="connsiteX85" fmla="*/ 1917811 w 2586913"/>
              <a:gd name="connsiteY85" fmla="*/ 5359444 h 6519262"/>
              <a:gd name="connsiteX86" fmla="*/ 1946127 w 2586913"/>
              <a:gd name="connsiteY86" fmla="*/ 5371172 h 6519262"/>
              <a:gd name="connsiteX87" fmla="*/ 1974441 w 2586913"/>
              <a:gd name="connsiteY87" fmla="*/ 5359444 h 6519262"/>
              <a:gd name="connsiteX88" fmla="*/ 2023435 w 2586913"/>
              <a:gd name="connsiteY88" fmla="*/ 5408438 h 6519262"/>
              <a:gd name="connsiteX89" fmla="*/ 1974441 w 2586913"/>
              <a:gd name="connsiteY89" fmla="*/ 5457432 h 6519262"/>
              <a:gd name="connsiteX90" fmla="*/ 1946127 w 2586913"/>
              <a:gd name="connsiteY90" fmla="*/ 5445703 h 6519262"/>
              <a:gd name="connsiteX91" fmla="*/ 1917811 w 2586913"/>
              <a:gd name="connsiteY91" fmla="*/ 5457432 h 6519262"/>
              <a:gd name="connsiteX92" fmla="*/ 1868817 w 2586913"/>
              <a:gd name="connsiteY92" fmla="*/ 5408438 h 6519262"/>
              <a:gd name="connsiteX93" fmla="*/ 1917811 w 2586913"/>
              <a:gd name="connsiteY93" fmla="*/ 5359444 h 6519262"/>
              <a:gd name="connsiteX94" fmla="*/ 909782 w 2586913"/>
              <a:gd name="connsiteY94" fmla="*/ 5350950 h 6519262"/>
              <a:gd name="connsiteX95" fmla="*/ 909782 w 2586913"/>
              <a:gd name="connsiteY95" fmla="*/ 5350950 h 6519262"/>
              <a:gd name="connsiteX96" fmla="*/ 909782 w 2586913"/>
              <a:gd name="connsiteY96" fmla="*/ 5350950 h 6519262"/>
              <a:gd name="connsiteX97" fmla="*/ 909782 w 2586913"/>
              <a:gd name="connsiteY97" fmla="*/ 5350950 h 6519262"/>
              <a:gd name="connsiteX98" fmla="*/ 909783 w 2586913"/>
              <a:gd name="connsiteY98" fmla="*/ 5350950 h 6519262"/>
              <a:gd name="connsiteX99" fmla="*/ 909786 w 2586913"/>
              <a:gd name="connsiteY99" fmla="*/ 5350951 h 6519262"/>
              <a:gd name="connsiteX100" fmla="*/ 909790 w 2586913"/>
              <a:gd name="connsiteY100" fmla="*/ 5350950 h 6519262"/>
              <a:gd name="connsiteX101" fmla="*/ 909791 w 2586913"/>
              <a:gd name="connsiteY101" fmla="*/ 5350950 h 6519262"/>
              <a:gd name="connsiteX102" fmla="*/ 909791 w 2586913"/>
              <a:gd name="connsiteY102" fmla="*/ 5350950 h 6519262"/>
              <a:gd name="connsiteX103" fmla="*/ 909792 w 2586913"/>
              <a:gd name="connsiteY103" fmla="*/ 5350950 h 6519262"/>
              <a:gd name="connsiteX104" fmla="*/ 909792 w 2586913"/>
              <a:gd name="connsiteY104" fmla="*/ 5350950 h 6519262"/>
              <a:gd name="connsiteX105" fmla="*/ 958786 w 2586913"/>
              <a:gd name="connsiteY105" fmla="*/ 5399944 h 6519262"/>
              <a:gd name="connsiteX106" fmla="*/ 909792 w 2586913"/>
              <a:gd name="connsiteY106" fmla="*/ 5448938 h 6519262"/>
              <a:gd name="connsiteX107" fmla="*/ 909792 w 2586913"/>
              <a:gd name="connsiteY107" fmla="*/ 5448938 h 6519262"/>
              <a:gd name="connsiteX108" fmla="*/ 909791 w 2586913"/>
              <a:gd name="connsiteY108" fmla="*/ 5448938 h 6519262"/>
              <a:gd name="connsiteX109" fmla="*/ 909791 w 2586913"/>
              <a:gd name="connsiteY109" fmla="*/ 5448937 h 6519262"/>
              <a:gd name="connsiteX110" fmla="*/ 909790 w 2586913"/>
              <a:gd name="connsiteY110" fmla="*/ 5448938 h 6519262"/>
              <a:gd name="connsiteX111" fmla="*/ 909786 w 2586913"/>
              <a:gd name="connsiteY111" fmla="*/ 5448936 h 6519262"/>
              <a:gd name="connsiteX112" fmla="*/ 909783 w 2586913"/>
              <a:gd name="connsiteY112" fmla="*/ 5448938 h 6519262"/>
              <a:gd name="connsiteX113" fmla="*/ 909782 w 2586913"/>
              <a:gd name="connsiteY113" fmla="*/ 5448938 h 6519262"/>
              <a:gd name="connsiteX114" fmla="*/ 909782 w 2586913"/>
              <a:gd name="connsiteY114" fmla="*/ 5448938 h 6519262"/>
              <a:gd name="connsiteX115" fmla="*/ 909782 w 2586913"/>
              <a:gd name="connsiteY115" fmla="*/ 5448938 h 6519262"/>
              <a:gd name="connsiteX116" fmla="*/ 909782 w 2586913"/>
              <a:gd name="connsiteY116" fmla="*/ 5448938 h 6519262"/>
              <a:gd name="connsiteX117" fmla="*/ 860788 w 2586913"/>
              <a:gd name="connsiteY117" fmla="*/ 5399944 h 6519262"/>
              <a:gd name="connsiteX118" fmla="*/ 909782 w 2586913"/>
              <a:gd name="connsiteY118" fmla="*/ 5350950 h 6519262"/>
              <a:gd name="connsiteX119" fmla="*/ 1351501 w 2586913"/>
              <a:gd name="connsiteY119" fmla="*/ 5331128 h 6519262"/>
              <a:gd name="connsiteX120" fmla="*/ 1400495 w 2586913"/>
              <a:gd name="connsiteY120" fmla="*/ 5380122 h 6519262"/>
              <a:gd name="connsiteX121" fmla="*/ 1351501 w 2586913"/>
              <a:gd name="connsiteY121" fmla="*/ 5429116 h 6519262"/>
              <a:gd name="connsiteX122" fmla="*/ 1302507 w 2586913"/>
              <a:gd name="connsiteY122" fmla="*/ 5380122 h 6519262"/>
              <a:gd name="connsiteX123" fmla="*/ 1351501 w 2586913"/>
              <a:gd name="connsiteY123" fmla="*/ 5331128 h 6519262"/>
              <a:gd name="connsiteX124" fmla="*/ 1688455 w 2586913"/>
              <a:gd name="connsiteY124" fmla="*/ 5299982 h 6519262"/>
              <a:gd name="connsiteX125" fmla="*/ 1737449 w 2586913"/>
              <a:gd name="connsiteY125" fmla="*/ 5348976 h 6519262"/>
              <a:gd name="connsiteX126" fmla="*/ 1688455 w 2586913"/>
              <a:gd name="connsiteY126" fmla="*/ 5397970 h 6519262"/>
              <a:gd name="connsiteX127" fmla="*/ 1639461 w 2586913"/>
              <a:gd name="connsiteY127" fmla="*/ 5348976 h 6519262"/>
              <a:gd name="connsiteX128" fmla="*/ 1688455 w 2586913"/>
              <a:gd name="connsiteY128" fmla="*/ 5299982 h 6519262"/>
              <a:gd name="connsiteX129" fmla="*/ 1243903 w 2586913"/>
              <a:gd name="connsiteY129" fmla="*/ 5251845 h 6519262"/>
              <a:gd name="connsiteX130" fmla="*/ 1289047 w 2586913"/>
              <a:gd name="connsiteY130" fmla="*/ 5281768 h 6519262"/>
              <a:gd name="connsiteX131" fmla="*/ 1291128 w 2586913"/>
              <a:gd name="connsiteY131" fmla="*/ 5292078 h 6519262"/>
              <a:gd name="connsiteX132" fmla="*/ 1291170 w 2586913"/>
              <a:gd name="connsiteY132" fmla="*/ 5292139 h 6519262"/>
              <a:gd name="connsiteX133" fmla="*/ 1291387 w 2586913"/>
              <a:gd name="connsiteY133" fmla="*/ 5292462 h 6519262"/>
              <a:gd name="connsiteX134" fmla="*/ 1292702 w 2586913"/>
              <a:gd name="connsiteY134" fmla="*/ 5294412 h 6519262"/>
              <a:gd name="connsiteX135" fmla="*/ 1297541 w 2586913"/>
              <a:gd name="connsiteY135" fmla="*/ 5301589 h 6519262"/>
              <a:gd name="connsiteX136" fmla="*/ 1301391 w 2586913"/>
              <a:gd name="connsiteY136" fmla="*/ 5320660 h 6519262"/>
              <a:gd name="connsiteX137" fmla="*/ 1252397 w 2586913"/>
              <a:gd name="connsiteY137" fmla="*/ 5369654 h 6519262"/>
              <a:gd name="connsiteX138" fmla="*/ 1225004 w 2586913"/>
              <a:gd name="connsiteY138" fmla="*/ 5361286 h 6519262"/>
              <a:gd name="connsiteX139" fmla="*/ 1221281 w 2586913"/>
              <a:gd name="connsiteY139" fmla="*/ 5356765 h 6519262"/>
              <a:gd name="connsiteX140" fmla="*/ 1220871 w 2586913"/>
              <a:gd name="connsiteY140" fmla="*/ 5356595 h 6519262"/>
              <a:gd name="connsiteX141" fmla="*/ 1217753 w 2586913"/>
              <a:gd name="connsiteY141" fmla="*/ 5355304 h 6519262"/>
              <a:gd name="connsiteX142" fmla="*/ 1211108 w 2586913"/>
              <a:gd name="connsiteY142" fmla="*/ 5345449 h 6519262"/>
              <a:gd name="connsiteX143" fmla="*/ 1207254 w 2586913"/>
              <a:gd name="connsiteY143" fmla="*/ 5339732 h 6519262"/>
              <a:gd name="connsiteX144" fmla="*/ 1207253 w 2586913"/>
              <a:gd name="connsiteY144" fmla="*/ 5339731 h 6519262"/>
              <a:gd name="connsiteX145" fmla="*/ 1207142 w 2586913"/>
              <a:gd name="connsiteY145" fmla="*/ 5339182 h 6519262"/>
              <a:gd name="connsiteX146" fmla="*/ 1205172 w 2586913"/>
              <a:gd name="connsiteY146" fmla="*/ 5329421 h 6519262"/>
              <a:gd name="connsiteX147" fmla="*/ 1198759 w 2586913"/>
              <a:gd name="connsiteY147" fmla="*/ 5319910 h 6519262"/>
              <a:gd name="connsiteX148" fmla="*/ 1194909 w 2586913"/>
              <a:gd name="connsiteY148" fmla="*/ 5300839 h 6519262"/>
              <a:gd name="connsiteX149" fmla="*/ 1243903 w 2586913"/>
              <a:gd name="connsiteY149" fmla="*/ 5251845 h 6519262"/>
              <a:gd name="connsiteX150" fmla="*/ 1057021 w 2586913"/>
              <a:gd name="connsiteY150" fmla="*/ 5064964 h 6519262"/>
              <a:gd name="connsiteX151" fmla="*/ 1106015 w 2586913"/>
              <a:gd name="connsiteY151" fmla="*/ 5113958 h 6519262"/>
              <a:gd name="connsiteX152" fmla="*/ 1057021 w 2586913"/>
              <a:gd name="connsiteY152" fmla="*/ 5162952 h 6519262"/>
              <a:gd name="connsiteX153" fmla="*/ 1008027 w 2586913"/>
              <a:gd name="connsiteY153" fmla="*/ 5113958 h 6519262"/>
              <a:gd name="connsiteX154" fmla="*/ 1057021 w 2586913"/>
              <a:gd name="connsiteY154" fmla="*/ 5064964 h 6519262"/>
              <a:gd name="connsiteX155" fmla="*/ 2104692 w 2586913"/>
              <a:gd name="connsiteY155" fmla="*/ 5047974 h 6519262"/>
              <a:gd name="connsiteX156" fmla="*/ 2153686 w 2586913"/>
              <a:gd name="connsiteY156" fmla="*/ 5096968 h 6519262"/>
              <a:gd name="connsiteX157" fmla="*/ 2104692 w 2586913"/>
              <a:gd name="connsiteY157" fmla="*/ 5145962 h 6519262"/>
              <a:gd name="connsiteX158" fmla="*/ 2055698 w 2586913"/>
              <a:gd name="connsiteY158" fmla="*/ 5096968 h 6519262"/>
              <a:gd name="connsiteX159" fmla="*/ 2104692 w 2586913"/>
              <a:gd name="connsiteY159" fmla="*/ 5047974 h 6519262"/>
              <a:gd name="connsiteX160" fmla="*/ 1422290 w 2586913"/>
              <a:gd name="connsiteY160" fmla="*/ 4696863 h 6519262"/>
              <a:gd name="connsiteX161" fmla="*/ 1471284 w 2586913"/>
              <a:gd name="connsiteY161" fmla="*/ 4745857 h 6519262"/>
              <a:gd name="connsiteX162" fmla="*/ 1422290 w 2586913"/>
              <a:gd name="connsiteY162" fmla="*/ 4794851 h 6519262"/>
              <a:gd name="connsiteX163" fmla="*/ 1373296 w 2586913"/>
              <a:gd name="connsiteY163" fmla="*/ 4745857 h 6519262"/>
              <a:gd name="connsiteX164" fmla="*/ 1422290 w 2586913"/>
              <a:gd name="connsiteY164" fmla="*/ 4696863 h 6519262"/>
              <a:gd name="connsiteX165" fmla="*/ 1243903 w 2586913"/>
              <a:gd name="connsiteY165" fmla="*/ 4679873 h 6519262"/>
              <a:gd name="connsiteX166" fmla="*/ 1292897 w 2586913"/>
              <a:gd name="connsiteY166" fmla="*/ 4728867 h 6519262"/>
              <a:gd name="connsiteX167" fmla="*/ 1243903 w 2586913"/>
              <a:gd name="connsiteY167" fmla="*/ 4777861 h 6519262"/>
              <a:gd name="connsiteX168" fmla="*/ 1194909 w 2586913"/>
              <a:gd name="connsiteY168" fmla="*/ 4728867 h 6519262"/>
              <a:gd name="connsiteX169" fmla="*/ 1243903 w 2586913"/>
              <a:gd name="connsiteY169" fmla="*/ 4679873 h 6519262"/>
              <a:gd name="connsiteX170" fmla="*/ 2062220 w 2586913"/>
              <a:gd name="connsiteY170" fmla="*/ 4637401 h 6519262"/>
              <a:gd name="connsiteX171" fmla="*/ 2111214 w 2586913"/>
              <a:gd name="connsiteY171" fmla="*/ 4686395 h 6519262"/>
              <a:gd name="connsiteX172" fmla="*/ 2107364 w 2586913"/>
              <a:gd name="connsiteY172" fmla="*/ 4705466 h 6519262"/>
              <a:gd name="connsiteX173" fmla="*/ 2107364 w 2586913"/>
              <a:gd name="connsiteY173" fmla="*/ 4705466 h 6519262"/>
              <a:gd name="connsiteX174" fmla="*/ 2102114 w 2586913"/>
              <a:gd name="connsiteY174" fmla="*/ 4713252 h 6519262"/>
              <a:gd name="connsiteX175" fmla="*/ 2096864 w 2586913"/>
              <a:gd name="connsiteY175" fmla="*/ 4721039 h 6519262"/>
              <a:gd name="connsiteX176" fmla="*/ 2096850 w 2586913"/>
              <a:gd name="connsiteY176" fmla="*/ 4721045 h 6519262"/>
              <a:gd name="connsiteX177" fmla="*/ 2096788 w 2586913"/>
              <a:gd name="connsiteY177" fmla="*/ 4721071 h 6519262"/>
              <a:gd name="connsiteX178" fmla="*/ 2096689 w 2586913"/>
              <a:gd name="connsiteY178" fmla="*/ 4721112 h 6519262"/>
              <a:gd name="connsiteX179" fmla="*/ 2095582 w 2586913"/>
              <a:gd name="connsiteY179" fmla="*/ 4721570 h 6519262"/>
              <a:gd name="connsiteX180" fmla="*/ 2094032 w 2586913"/>
              <a:gd name="connsiteY180" fmla="*/ 4723869 h 6519262"/>
              <a:gd name="connsiteX181" fmla="*/ 2094032 w 2586913"/>
              <a:gd name="connsiteY181" fmla="*/ 4723869 h 6519262"/>
              <a:gd name="connsiteX182" fmla="*/ 2059388 w 2586913"/>
              <a:gd name="connsiteY182" fmla="*/ 4738219 h 6519262"/>
              <a:gd name="connsiteX183" fmla="*/ 2010394 w 2586913"/>
              <a:gd name="connsiteY183" fmla="*/ 4689225 h 6519262"/>
              <a:gd name="connsiteX184" fmla="*/ 2014244 w 2586913"/>
              <a:gd name="connsiteY184" fmla="*/ 4670154 h 6519262"/>
              <a:gd name="connsiteX185" fmla="*/ 2017269 w 2586913"/>
              <a:gd name="connsiteY185" fmla="*/ 4665668 h 6519262"/>
              <a:gd name="connsiteX186" fmla="*/ 2021818 w 2586913"/>
              <a:gd name="connsiteY186" fmla="*/ 4658921 h 6519262"/>
              <a:gd name="connsiteX187" fmla="*/ 2024744 w 2586913"/>
              <a:gd name="connsiteY187" fmla="*/ 4654581 h 6519262"/>
              <a:gd name="connsiteX188" fmla="*/ 2025404 w 2586913"/>
              <a:gd name="connsiteY188" fmla="*/ 4654307 h 6519262"/>
              <a:gd name="connsiteX189" fmla="*/ 2026026 w 2586913"/>
              <a:gd name="connsiteY189" fmla="*/ 4654050 h 6519262"/>
              <a:gd name="connsiteX190" fmla="*/ 2027144 w 2586913"/>
              <a:gd name="connsiteY190" fmla="*/ 4652391 h 6519262"/>
              <a:gd name="connsiteX191" fmla="*/ 2027167 w 2586913"/>
              <a:gd name="connsiteY191" fmla="*/ 4652357 h 6519262"/>
              <a:gd name="connsiteX192" fmla="*/ 2027439 w 2586913"/>
              <a:gd name="connsiteY192" fmla="*/ 4651953 h 6519262"/>
              <a:gd name="connsiteX193" fmla="*/ 2027576 w 2586913"/>
              <a:gd name="connsiteY193" fmla="*/ 4651751 h 6519262"/>
              <a:gd name="connsiteX194" fmla="*/ 2062220 w 2586913"/>
              <a:gd name="connsiteY194" fmla="*/ 4637401 h 6519262"/>
              <a:gd name="connsiteX195" fmla="*/ 108458 w 2586913"/>
              <a:gd name="connsiteY195" fmla="*/ 4476002 h 6519262"/>
              <a:gd name="connsiteX196" fmla="*/ 108458 w 2586913"/>
              <a:gd name="connsiteY196" fmla="*/ 4476002 h 6519262"/>
              <a:gd name="connsiteX197" fmla="*/ 108459 w 2586913"/>
              <a:gd name="connsiteY197" fmla="*/ 4476002 h 6519262"/>
              <a:gd name="connsiteX198" fmla="*/ 108459 w 2586913"/>
              <a:gd name="connsiteY198" fmla="*/ 4476002 h 6519262"/>
              <a:gd name="connsiteX199" fmla="*/ 108459 w 2586913"/>
              <a:gd name="connsiteY199" fmla="*/ 4476002 h 6519262"/>
              <a:gd name="connsiteX200" fmla="*/ 108460 w 2586913"/>
              <a:gd name="connsiteY200" fmla="*/ 4476002 h 6519262"/>
              <a:gd name="connsiteX201" fmla="*/ 108460 w 2586913"/>
              <a:gd name="connsiteY201" fmla="*/ 4476002 h 6519262"/>
              <a:gd name="connsiteX202" fmla="*/ 108460 w 2586913"/>
              <a:gd name="connsiteY202" fmla="*/ 4476002 h 6519262"/>
              <a:gd name="connsiteX203" fmla="*/ 108460 w 2586913"/>
              <a:gd name="connsiteY203" fmla="*/ 4476002 h 6519262"/>
              <a:gd name="connsiteX204" fmla="*/ 157454 w 2586913"/>
              <a:gd name="connsiteY204" fmla="*/ 4524996 h 6519262"/>
              <a:gd name="connsiteX205" fmla="*/ 108460 w 2586913"/>
              <a:gd name="connsiteY205" fmla="*/ 4573990 h 6519262"/>
              <a:gd name="connsiteX206" fmla="*/ 108460 w 2586913"/>
              <a:gd name="connsiteY206" fmla="*/ 4573990 h 6519262"/>
              <a:gd name="connsiteX207" fmla="*/ 108460 w 2586913"/>
              <a:gd name="connsiteY207" fmla="*/ 4573990 h 6519262"/>
              <a:gd name="connsiteX208" fmla="*/ 108460 w 2586913"/>
              <a:gd name="connsiteY208" fmla="*/ 4573990 h 6519262"/>
              <a:gd name="connsiteX209" fmla="*/ 108459 w 2586913"/>
              <a:gd name="connsiteY209" fmla="*/ 4573990 h 6519262"/>
              <a:gd name="connsiteX210" fmla="*/ 108459 w 2586913"/>
              <a:gd name="connsiteY210" fmla="*/ 4573990 h 6519262"/>
              <a:gd name="connsiteX211" fmla="*/ 108459 w 2586913"/>
              <a:gd name="connsiteY211" fmla="*/ 4573990 h 6519262"/>
              <a:gd name="connsiteX212" fmla="*/ 108458 w 2586913"/>
              <a:gd name="connsiteY212" fmla="*/ 4573990 h 6519262"/>
              <a:gd name="connsiteX213" fmla="*/ 108458 w 2586913"/>
              <a:gd name="connsiteY213" fmla="*/ 4573990 h 6519262"/>
              <a:gd name="connsiteX214" fmla="*/ 59464 w 2586913"/>
              <a:gd name="connsiteY214" fmla="*/ 4524996 h 6519262"/>
              <a:gd name="connsiteX215" fmla="*/ 108458 w 2586913"/>
              <a:gd name="connsiteY215" fmla="*/ 4476002 h 6519262"/>
              <a:gd name="connsiteX216" fmla="*/ 2413330 w 2586913"/>
              <a:gd name="connsiteY216" fmla="*/ 4393887 h 6519262"/>
              <a:gd name="connsiteX217" fmla="*/ 2462324 w 2586913"/>
              <a:gd name="connsiteY217" fmla="*/ 4442881 h 6519262"/>
              <a:gd name="connsiteX218" fmla="*/ 2413330 w 2586913"/>
              <a:gd name="connsiteY218" fmla="*/ 4491875 h 6519262"/>
              <a:gd name="connsiteX219" fmla="*/ 2364336 w 2586913"/>
              <a:gd name="connsiteY219" fmla="*/ 4442881 h 6519262"/>
              <a:gd name="connsiteX220" fmla="*/ 2413330 w 2586913"/>
              <a:gd name="connsiteY220" fmla="*/ 4393887 h 6519262"/>
              <a:gd name="connsiteX221" fmla="*/ 1713939 w 2586913"/>
              <a:gd name="connsiteY221" fmla="*/ 4249479 h 6519262"/>
              <a:gd name="connsiteX222" fmla="*/ 1762933 w 2586913"/>
              <a:gd name="connsiteY222" fmla="*/ 4298473 h 6519262"/>
              <a:gd name="connsiteX223" fmla="*/ 1713939 w 2586913"/>
              <a:gd name="connsiteY223" fmla="*/ 4347467 h 6519262"/>
              <a:gd name="connsiteX224" fmla="*/ 1664945 w 2586913"/>
              <a:gd name="connsiteY224" fmla="*/ 4298473 h 6519262"/>
              <a:gd name="connsiteX225" fmla="*/ 1713939 w 2586913"/>
              <a:gd name="connsiteY225" fmla="*/ 4249479 h 6519262"/>
              <a:gd name="connsiteX226" fmla="*/ 1416627 w 2586913"/>
              <a:gd name="connsiteY226" fmla="*/ 4209836 h 6519262"/>
              <a:gd name="connsiteX227" fmla="*/ 1465621 w 2586913"/>
              <a:gd name="connsiteY227" fmla="*/ 4258830 h 6519262"/>
              <a:gd name="connsiteX228" fmla="*/ 1416627 w 2586913"/>
              <a:gd name="connsiteY228" fmla="*/ 4307824 h 6519262"/>
              <a:gd name="connsiteX229" fmla="*/ 1367633 w 2586913"/>
              <a:gd name="connsiteY229" fmla="*/ 4258830 h 6519262"/>
              <a:gd name="connsiteX230" fmla="*/ 1416627 w 2586913"/>
              <a:gd name="connsiteY230" fmla="*/ 4209836 h 6519262"/>
              <a:gd name="connsiteX231" fmla="*/ 2506772 w 2586913"/>
              <a:gd name="connsiteY231" fmla="*/ 4201342 h 6519262"/>
              <a:gd name="connsiteX232" fmla="*/ 2555766 w 2586913"/>
              <a:gd name="connsiteY232" fmla="*/ 4250336 h 6519262"/>
              <a:gd name="connsiteX233" fmla="*/ 2506772 w 2586913"/>
              <a:gd name="connsiteY233" fmla="*/ 4299330 h 6519262"/>
              <a:gd name="connsiteX234" fmla="*/ 2457778 w 2586913"/>
              <a:gd name="connsiteY234" fmla="*/ 4250336 h 6519262"/>
              <a:gd name="connsiteX235" fmla="*/ 2506772 w 2586913"/>
              <a:gd name="connsiteY235" fmla="*/ 4201342 h 6519262"/>
              <a:gd name="connsiteX236" fmla="*/ 2520930 w 2586913"/>
              <a:gd name="connsiteY236" fmla="*/ 4079585 h 6519262"/>
              <a:gd name="connsiteX237" fmla="*/ 2569924 w 2586913"/>
              <a:gd name="connsiteY237" fmla="*/ 4128579 h 6519262"/>
              <a:gd name="connsiteX238" fmla="*/ 2520930 w 2586913"/>
              <a:gd name="connsiteY238" fmla="*/ 4177573 h 6519262"/>
              <a:gd name="connsiteX239" fmla="*/ 2471936 w 2586913"/>
              <a:gd name="connsiteY239" fmla="*/ 4128579 h 6519262"/>
              <a:gd name="connsiteX240" fmla="*/ 2520930 w 2586913"/>
              <a:gd name="connsiteY240" fmla="*/ 4079585 h 6519262"/>
              <a:gd name="connsiteX241" fmla="*/ 960758 w 2586913"/>
              <a:gd name="connsiteY241" fmla="*/ 4051270 h 6519262"/>
              <a:gd name="connsiteX242" fmla="*/ 960758 w 2586913"/>
              <a:gd name="connsiteY242" fmla="*/ 4051270 h 6519262"/>
              <a:gd name="connsiteX243" fmla="*/ 960759 w 2586913"/>
              <a:gd name="connsiteY243" fmla="*/ 4051270 h 6519262"/>
              <a:gd name="connsiteX244" fmla="*/ 960759 w 2586913"/>
              <a:gd name="connsiteY244" fmla="*/ 4051270 h 6519262"/>
              <a:gd name="connsiteX245" fmla="*/ 960759 w 2586913"/>
              <a:gd name="connsiteY245" fmla="*/ 4051270 h 6519262"/>
              <a:gd name="connsiteX246" fmla="*/ 960759 w 2586913"/>
              <a:gd name="connsiteY246" fmla="*/ 4051270 h 6519262"/>
              <a:gd name="connsiteX247" fmla="*/ 960760 w 2586913"/>
              <a:gd name="connsiteY247" fmla="*/ 4051270 h 6519262"/>
              <a:gd name="connsiteX248" fmla="*/ 960760 w 2586913"/>
              <a:gd name="connsiteY248" fmla="*/ 4051270 h 6519262"/>
              <a:gd name="connsiteX249" fmla="*/ 960760 w 2586913"/>
              <a:gd name="connsiteY249" fmla="*/ 4051270 h 6519262"/>
              <a:gd name="connsiteX250" fmla="*/ 1009743 w 2586913"/>
              <a:gd name="connsiteY250" fmla="*/ 4100264 h 6519262"/>
              <a:gd name="connsiteX251" fmla="*/ 960760 w 2586913"/>
              <a:gd name="connsiteY251" fmla="*/ 4149258 h 6519262"/>
              <a:gd name="connsiteX252" fmla="*/ 960760 w 2586913"/>
              <a:gd name="connsiteY252" fmla="*/ 4149258 h 6519262"/>
              <a:gd name="connsiteX253" fmla="*/ 960760 w 2586913"/>
              <a:gd name="connsiteY253" fmla="*/ 4149258 h 6519262"/>
              <a:gd name="connsiteX254" fmla="*/ 960759 w 2586913"/>
              <a:gd name="connsiteY254" fmla="*/ 4149258 h 6519262"/>
              <a:gd name="connsiteX255" fmla="*/ 960759 w 2586913"/>
              <a:gd name="connsiteY255" fmla="*/ 4149258 h 6519262"/>
              <a:gd name="connsiteX256" fmla="*/ 960759 w 2586913"/>
              <a:gd name="connsiteY256" fmla="*/ 4149258 h 6519262"/>
              <a:gd name="connsiteX257" fmla="*/ 960758 w 2586913"/>
              <a:gd name="connsiteY257" fmla="*/ 4149258 h 6519262"/>
              <a:gd name="connsiteX258" fmla="*/ 960758 w 2586913"/>
              <a:gd name="connsiteY258" fmla="*/ 4149258 h 6519262"/>
              <a:gd name="connsiteX259" fmla="*/ 911764 w 2586913"/>
              <a:gd name="connsiteY259" fmla="*/ 4100264 h 6519262"/>
              <a:gd name="connsiteX260" fmla="*/ 960758 w 2586913"/>
              <a:gd name="connsiteY260" fmla="*/ 4051270 h 6519262"/>
              <a:gd name="connsiteX261" fmla="*/ 1756413 w 2586913"/>
              <a:gd name="connsiteY261" fmla="*/ 3960661 h 6519262"/>
              <a:gd name="connsiteX262" fmla="*/ 1805407 w 2586913"/>
              <a:gd name="connsiteY262" fmla="*/ 4009655 h 6519262"/>
              <a:gd name="connsiteX263" fmla="*/ 1756413 w 2586913"/>
              <a:gd name="connsiteY263" fmla="*/ 4058649 h 6519262"/>
              <a:gd name="connsiteX264" fmla="*/ 1707419 w 2586913"/>
              <a:gd name="connsiteY264" fmla="*/ 4009655 h 6519262"/>
              <a:gd name="connsiteX265" fmla="*/ 1756413 w 2586913"/>
              <a:gd name="connsiteY265" fmla="*/ 3960661 h 6519262"/>
              <a:gd name="connsiteX266" fmla="*/ 2240606 w 2586913"/>
              <a:gd name="connsiteY266" fmla="*/ 3221627 h 6519262"/>
              <a:gd name="connsiteX267" fmla="*/ 2240609 w 2586913"/>
              <a:gd name="connsiteY267" fmla="*/ 3221629 h 6519262"/>
              <a:gd name="connsiteX268" fmla="*/ 2267999 w 2586913"/>
              <a:gd name="connsiteY268" fmla="*/ 3229995 h 6519262"/>
              <a:gd name="connsiteX269" fmla="*/ 2271722 w 2586913"/>
              <a:gd name="connsiteY269" fmla="*/ 3234516 h 6519262"/>
              <a:gd name="connsiteX270" fmla="*/ 2272208 w 2586913"/>
              <a:gd name="connsiteY270" fmla="*/ 3234717 h 6519262"/>
              <a:gd name="connsiteX271" fmla="*/ 2275250 w 2586913"/>
              <a:gd name="connsiteY271" fmla="*/ 3235978 h 6519262"/>
              <a:gd name="connsiteX272" fmla="*/ 2289600 w 2586913"/>
              <a:gd name="connsiteY272" fmla="*/ 3270621 h 6519262"/>
              <a:gd name="connsiteX273" fmla="*/ 2240606 w 2586913"/>
              <a:gd name="connsiteY273" fmla="*/ 3319615 h 6519262"/>
              <a:gd name="connsiteX274" fmla="*/ 2191612 w 2586913"/>
              <a:gd name="connsiteY274" fmla="*/ 3270621 h 6519262"/>
              <a:gd name="connsiteX275" fmla="*/ 2205962 w 2586913"/>
              <a:gd name="connsiteY275" fmla="*/ 3235978 h 6519262"/>
              <a:gd name="connsiteX276" fmla="*/ 2209282 w 2586913"/>
              <a:gd name="connsiteY276" fmla="*/ 3234602 h 6519262"/>
              <a:gd name="connsiteX277" fmla="*/ 2209491 w 2586913"/>
              <a:gd name="connsiteY277" fmla="*/ 3234515 h 6519262"/>
              <a:gd name="connsiteX278" fmla="*/ 2213213 w 2586913"/>
              <a:gd name="connsiteY278" fmla="*/ 3229995 h 6519262"/>
              <a:gd name="connsiteX279" fmla="*/ 2240603 w 2586913"/>
              <a:gd name="connsiteY279" fmla="*/ 3221629 h 6519262"/>
              <a:gd name="connsiteX280" fmla="*/ 2537919 w 2586913"/>
              <a:gd name="connsiteY280" fmla="*/ 2987207 h 6519262"/>
              <a:gd name="connsiteX281" fmla="*/ 2586913 w 2586913"/>
              <a:gd name="connsiteY281" fmla="*/ 3036199 h 6519262"/>
              <a:gd name="connsiteX282" fmla="*/ 2537919 w 2586913"/>
              <a:gd name="connsiteY282" fmla="*/ 3085193 h 6519262"/>
              <a:gd name="connsiteX283" fmla="*/ 2488925 w 2586913"/>
              <a:gd name="connsiteY283" fmla="*/ 3036199 h 6519262"/>
              <a:gd name="connsiteX284" fmla="*/ 2537919 w 2586913"/>
              <a:gd name="connsiteY284" fmla="*/ 2987207 h 6519262"/>
              <a:gd name="connsiteX285" fmla="*/ 2254764 w 2586913"/>
              <a:gd name="connsiteY285" fmla="*/ 2896019 h 6519262"/>
              <a:gd name="connsiteX286" fmla="*/ 2289408 w 2586913"/>
              <a:gd name="connsiteY286" fmla="*/ 2910367 h 6519262"/>
              <a:gd name="connsiteX287" fmla="*/ 2303758 w 2586913"/>
              <a:gd name="connsiteY287" fmla="*/ 2945009 h 6519262"/>
              <a:gd name="connsiteX288" fmla="*/ 2254764 w 2586913"/>
              <a:gd name="connsiteY288" fmla="*/ 2993999 h 6519262"/>
              <a:gd name="connsiteX289" fmla="*/ 2205770 w 2586913"/>
              <a:gd name="connsiteY289" fmla="*/ 2945009 h 6519262"/>
              <a:gd name="connsiteX290" fmla="*/ 2220120 w 2586913"/>
              <a:gd name="connsiteY290" fmla="*/ 2910367 h 6519262"/>
              <a:gd name="connsiteX291" fmla="*/ 2254764 w 2586913"/>
              <a:gd name="connsiteY291" fmla="*/ 2896019 h 6519262"/>
              <a:gd name="connsiteX292" fmla="*/ 1751937 w 2586913"/>
              <a:gd name="connsiteY292" fmla="*/ 2741808 h 6519262"/>
              <a:gd name="connsiteX293" fmla="*/ 1878040 w 2586913"/>
              <a:gd name="connsiteY293" fmla="*/ 2867905 h 6519262"/>
              <a:gd name="connsiteX294" fmla="*/ 1751937 w 2586913"/>
              <a:gd name="connsiteY294" fmla="*/ 2993999 h 6519262"/>
              <a:gd name="connsiteX295" fmla="*/ 1625834 w 2586913"/>
              <a:gd name="connsiteY295" fmla="*/ 2867905 h 6519262"/>
              <a:gd name="connsiteX296" fmla="*/ 1751937 w 2586913"/>
              <a:gd name="connsiteY296" fmla="*/ 2741808 h 6519262"/>
              <a:gd name="connsiteX297" fmla="*/ 2537919 w 2586913"/>
              <a:gd name="connsiteY297" fmla="*/ 2539247 h 6519262"/>
              <a:gd name="connsiteX298" fmla="*/ 2586913 w 2586913"/>
              <a:gd name="connsiteY298" fmla="*/ 2588242 h 6519262"/>
              <a:gd name="connsiteX299" fmla="*/ 2537919 w 2586913"/>
              <a:gd name="connsiteY299" fmla="*/ 2637231 h 6519262"/>
              <a:gd name="connsiteX300" fmla="*/ 2488925 w 2586913"/>
              <a:gd name="connsiteY300" fmla="*/ 2588242 h 6519262"/>
              <a:gd name="connsiteX301" fmla="*/ 2537919 w 2586913"/>
              <a:gd name="connsiteY301" fmla="*/ 2539247 h 6519262"/>
              <a:gd name="connsiteX302" fmla="*/ 1897990 w 2586913"/>
              <a:gd name="connsiteY302" fmla="*/ 2375005 h 6519262"/>
              <a:gd name="connsiteX303" fmla="*/ 1946984 w 2586913"/>
              <a:gd name="connsiteY303" fmla="*/ 2424000 h 6519262"/>
              <a:gd name="connsiteX304" fmla="*/ 1946984 w 2586913"/>
              <a:gd name="connsiteY304" fmla="*/ 2424001 h 6519262"/>
              <a:gd name="connsiteX305" fmla="*/ 1946984 w 2586913"/>
              <a:gd name="connsiteY305" fmla="*/ 2424001 h 6519262"/>
              <a:gd name="connsiteX306" fmla="*/ 1897990 w 2586913"/>
              <a:gd name="connsiteY306" fmla="*/ 2473002 h 6519262"/>
              <a:gd name="connsiteX307" fmla="*/ 1848996 w 2586913"/>
              <a:gd name="connsiteY307" fmla="*/ 2424001 h 6519262"/>
              <a:gd name="connsiteX308" fmla="*/ 1848996 w 2586913"/>
              <a:gd name="connsiteY308" fmla="*/ 2424001 h 6519262"/>
              <a:gd name="connsiteX309" fmla="*/ 1848996 w 2586913"/>
              <a:gd name="connsiteY309" fmla="*/ 2424000 h 6519262"/>
              <a:gd name="connsiteX310" fmla="*/ 1897990 w 2586913"/>
              <a:gd name="connsiteY310" fmla="*/ 2375005 h 6519262"/>
              <a:gd name="connsiteX311" fmla="*/ 479387 w 2586913"/>
              <a:gd name="connsiteY311" fmla="*/ 2338189 h 6519262"/>
              <a:gd name="connsiteX312" fmla="*/ 479387 w 2586913"/>
              <a:gd name="connsiteY312" fmla="*/ 2338189 h 6519262"/>
              <a:gd name="connsiteX313" fmla="*/ 479390 w 2586913"/>
              <a:gd name="connsiteY313" fmla="*/ 2338190 h 6519262"/>
              <a:gd name="connsiteX314" fmla="*/ 479402 w 2586913"/>
              <a:gd name="connsiteY314" fmla="*/ 2338195 h 6519262"/>
              <a:gd name="connsiteX315" fmla="*/ 506781 w 2586913"/>
              <a:gd name="connsiteY315" fmla="*/ 2346558 h 6519262"/>
              <a:gd name="connsiteX316" fmla="*/ 510502 w 2586913"/>
              <a:gd name="connsiteY316" fmla="*/ 2351077 h 6519262"/>
              <a:gd name="connsiteX317" fmla="*/ 514031 w 2586913"/>
              <a:gd name="connsiteY317" fmla="*/ 2352539 h 6519262"/>
              <a:gd name="connsiteX318" fmla="*/ 518351 w 2586913"/>
              <a:gd name="connsiteY318" fmla="*/ 2358946 h 6519262"/>
              <a:gd name="connsiteX319" fmla="*/ 524531 w 2586913"/>
              <a:gd name="connsiteY319" fmla="*/ 2368112 h 6519262"/>
              <a:gd name="connsiteX320" fmla="*/ 524531 w 2586913"/>
              <a:gd name="connsiteY320" fmla="*/ 2368114 h 6519262"/>
              <a:gd name="connsiteX321" fmla="*/ 524532 w 2586913"/>
              <a:gd name="connsiteY321" fmla="*/ 2368115 h 6519262"/>
              <a:gd name="connsiteX322" fmla="*/ 524532 w 2586913"/>
              <a:gd name="connsiteY322" fmla="*/ 2368115 h 6519262"/>
              <a:gd name="connsiteX323" fmla="*/ 524536 w 2586913"/>
              <a:gd name="connsiteY323" fmla="*/ 2368122 h 6519262"/>
              <a:gd name="connsiteX324" fmla="*/ 528387 w 2586913"/>
              <a:gd name="connsiteY324" fmla="*/ 2387192 h 6519262"/>
              <a:gd name="connsiteX325" fmla="*/ 479392 w 2586913"/>
              <a:gd name="connsiteY325" fmla="*/ 2436188 h 6519262"/>
              <a:gd name="connsiteX326" fmla="*/ 444748 w 2586913"/>
              <a:gd name="connsiteY326" fmla="*/ 2421837 h 6519262"/>
              <a:gd name="connsiteX327" fmla="*/ 444748 w 2586913"/>
              <a:gd name="connsiteY327" fmla="*/ 2421836 h 6519262"/>
              <a:gd name="connsiteX328" fmla="*/ 444746 w 2586913"/>
              <a:gd name="connsiteY328" fmla="*/ 2421836 h 6519262"/>
              <a:gd name="connsiteX329" fmla="*/ 444745 w 2586913"/>
              <a:gd name="connsiteY329" fmla="*/ 2421833 h 6519262"/>
              <a:gd name="connsiteX330" fmla="*/ 444744 w 2586913"/>
              <a:gd name="connsiteY330" fmla="*/ 2421833 h 6519262"/>
              <a:gd name="connsiteX331" fmla="*/ 442315 w 2586913"/>
              <a:gd name="connsiteY331" fmla="*/ 2418230 h 6519262"/>
              <a:gd name="connsiteX332" fmla="*/ 434246 w 2586913"/>
              <a:gd name="connsiteY332" fmla="*/ 2406262 h 6519262"/>
              <a:gd name="connsiteX333" fmla="*/ 434246 w 2586913"/>
              <a:gd name="connsiteY333" fmla="*/ 2406262 h 6519262"/>
              <a:gd name="connsiteX334" fmla="*/ 434245 w 2586913"/>
              <a:gd name="connsiteY334" fmla="*/ 2406260 h 6519262"/>
              <a:gd name="connsiteX335" fmla="*/ 434244 w 2586913"/>
              <a:gd name="connsiteY335" fmla="*/ 2406257 h 6519262"/>
              <a:gd name="connsiteX336" fmla="*/ 434244 w 2586913"/>
              <a:gd name="connsiteY336" fmla="*/ 2406257 h 6519262"/>
              <a:gd name="connsiteX337" fmla="*/ 434243 w 2586913"/>
              <a:gd name="connsiteY337" fmla="*/ 2406255 h 6519262"/>
              <a:gd name="connsiteX338" fmla="*/ 434243 w 2586913"/>
              <a:gd name="connsiteY338" fmla="*/ 2406255 h 6519262"/>
              <a:gd name="connsiteX339" fmla="*/ 434177 w 2586913"/>
              <a:gd name="connsiteY339" fmla="*/ 2405926 h 6519262"/>
              <a:gd name="connsiteX340" fmla="*/ 430393 w 2586913"/>
              <a:gd name="connsiteY340" fmla="*/ 2387183 h 6519262"/>
              <a:gd name="connsiteX341" fmla="*/ 479387 w 2586913"/>
              <a:gd name="connsiteY341" fmla="*/ 2338189 h 6519262"/>
              <a:gd name="connsiteX342" fmla="*/ 2322721 w 2586913"/>
              <a:gd name="connsiteY342" fmla="*/ 1893639 h 6519262"/>
              <a:gd name="connsiteX343" fmla="*/ 2371715 w 2586913"/>
              <a:gd name="connsiteY343" fmla="*/ 1942633 h 6519262"/>
              <a:gd name="connsiteX344" fmla="*/ 2371715 w 2586913"/>
              <a:gd name="connsiteY344" fmla="*/ 1942635 h 6519262"/>
              <a:gd name="connsiteX345" fmla="*/ 2371714 w 2586913"/>
              <a:gd name="connsiteY345" fmla="*/ 1942637 h 6519262"/>
              <a:gd name="connsiteX346" fmla="*/ 2371715 w 2586913"/>
              <a:gd name="connsiteY346" fmla="*/ 1942640 h 6519262"/>
              <a:gd name="connsiteX347" fmla="*/ 2371715 w 2586913"/>
              <a:gd name="connsiteY347" fmla="*/ 1942641 h 6519262"/>
              <a:gd name="connsiteX348" fmla="*/ 2371715 w 2586913"/>
              <a:gd name="connsiteY348" fmla="*/ 1942642 h 6519262"/>
              <a:gd name="connsiteX349" fmla="*/ 2371715 w 2586913"/>
              <a:gd name="connsiteY349" fmla="*/ 1942643 h 6519262"/>
              <a:gd name="connsiteX350" fmla="*/ 2371715 w 2586913"/>
              <a:gd name="connsiteY350" fmla="*/ 1942644 h 6519262"/>
              <a:gd name="connsiteX351" fmla="*/ 2371715 w 2586913"/>
              <a:gd name="connsiteY351" fmla="*/ 1942644 h 6519262"/>
              <a:gd name="connsiteX352" fmla="*/ 2371715 w 2586913"/>
              <a:gd name="connsiteY352" fmla="*/ 1942646 h 6519262"/>
              <a:gd name="connsiteX353" fmla="*/ 2371715 w 2586913"/>
              <a:gd name="connsiteY353" fmla="*/ 1942646 h 6519262"/>
              <a:gd name="connsiteX354" fmla="*/ 2371715 w 2586913"/>
              <a:gd name="connsiteY354" fmla="*/ 1942647 h 6519262"/>
              <a:gd name="connsiteX355" fmla="*/ 2322721 w 2586913"/>
              <a:gd name="connsiteY355" fmla="*/ 1991642 h 6519262"/>
              <a:gd name="connsiteX356" fmla="*/ 2273727 w 2586913"/>
              <a:gd name="connsiteY356" fmla="*/ 1942647 h 6519262"/>
              <a:gd name="connsiteX357" fmla="*/ 2273727 w 2586913"/>
              <a:gd name="connsiteY357" fmla="*/ 1942646 h 6519262"/>
              <a:gd name="connsiteX358" fmla="*/ 2273727 w 2586913"/>
              <a:gd name="connsiteY358" fmla="*/ 1942646 h 6519262"/>
              <a:gd name="connsiteX359" fmla="*/ 2273727 w 2586913"/>
              <a:gd name="connsiteY359" fmla="*/ 1942644 h 6519262"/>
              <a:gd name="connsiteX360" fmla="*/ 2273727 w 2586913"/>
              <a:gd name="connsiteY360" fmla="*/ 1942644 h 6519262"/>
              <a:gd name="connsiteX361" fmla="*/ 2273727 w 2586913"/>
              <a:gd name="connsiteY361" fmla="*/ 1942643 h 6519262"/>
              <a:gd name="connsiteX362" fmla="*/ 2273727 w 2586913"/>
              <a:gd name="connsiteY362" fmla="*/ 1942642 h 6519262"/>
              <a:gd name="connsiteX363" fmla="*/ 2273727 w 2586913"/>
              <a:gd name="connsiteY363" fmla="*/ 1942641 h 6519262"/>
              <a:gd name="connsiteX364" fmla="*/ 2273727 w 2586913"/>
              <a:gd name="connsiteY364" fmla="*/ 1942640 h 6519262"/>
              <a:gd name="connsiteX365" fmla="*/ 2273728 w 2586913"/>
              <a:gd name="connsiteY365" fmla="*/ 1942637 h 6519262"/>
              <a:gd name="connsiteX366" fmla="*/ 2273728 w 2586913"/>
              <a:gd name="connsiteY366" fmla="*/ 1942635 h 6519262"/>
              <a:gd name="connsiteX367" fmla="*/ 2273727 w 2586913"/>
              <a:gd name="connsiteY367" fmla="*/ 1942633 h 6519262"/>
              <a:gd name="connsiteX368" fmla="*/ 2322721 w 2586913"/>
              <a:gd name="connsiteY368" fmla="*/ 1893639 h 6519262"/>
              <a:gd name="connsiteX369" fmla="*/ 1459100 w 2586913"/>
              <a:gd name="connsiteY369" fmla="*/ 1451921 h 6519262"/>
              <a:gd name="connsiteX370" fmla="*/ 1508094 w 2586913"/>
              <a:gd name="connsiteY370" fmla="*/ 1500915 h 6519262"/>
              <a:gd name="connsiteX371" fmla="*/ 1459100 w 2586913"/>
              <a:gd name="connsiteY371" fmla="*/ 1549909 h 6519262"/>
              <a:gd name="connsiteX372" fmla="*/ 1410106 w 2586913"/>
              <a:gd name="connsiteY372" fmla="*/ 1500915 h 6519262"/>
              <a:gd name="connsiteX373" fmla="*/ 1459100 w 2586913"/>
              <a:gd name="connsiteY373" fmla="*/ 1451921 h 6519262"/>
              <a:gd name="connsiteX374" fmla="*/ 2002756 w 2586913"/>
              <a:gd name="connsiteY374" fmla="*/ 1443423 h 6519262"/>
              <a:gd name="connsiteX375" fmla="*/ 2051750 w 2586913"/>
              <a:gd name="connsiteY375" fmla="*/ 1492417 h 6519262"/>
              <a:gd name="connsiteX376" fmla="*/ 2051750 w 2586913"/>
              <a:gd name="connsiteY376" fmla="*/ 1492417 h 6519262"/>
              <a:gd name="connsiteX377" fmla="*/ 2051750 w 2586913"/>
              <a:gd name="connsiteY377" fmla="*/ 1492418 h 6519262"/>
              <a:gd name="connsiteX378" fmla="*/ 2051749 w 2586913"/>
              <a:gd name="connsiteY378" fmla="*/ 1492422 h 6519262"/>
              <a:gd name="connsiteX379" fmla="*/ 2051750 w 2586913"/>
              <a:gd name="connsiteY379" fmla="*/ 1492426 h 6519262"/>
              <a:gd name="connsiteX380" fmla="*/ 2051750 w 2586913"/>
              <a:gd name="connsiteY380" fmla="*/ 1492426 h 6519262"/>
              <a:gd name="connsiteX381" fmla="*/ 2051750 w 2586913"/>
              <a:gd name="connsiteY381" fmla="*/ 1492427 h 6519262"/>
              <a:gd name="connsiteX382" fmla="*/ 2002756 w 2586913"/>
              <a:gd name="connsiteY382" fmla="*/ 1541421 h 6519262"/>
              <a:gd name="connsiteX383" fmla="*/ 1953762 w 2586913"/>
              <a:gd name="connsiteY383" fmla="*/ 1492427 h 6519262"/>
              <a:gd name="connsiteX384" fmla="*/ 1953762 w 2586913"/>
              <a:gd name="connsiteY384" fmla="*/ 1492426 h 6519262"/>
              <a:gd name="connsiteX385" fmla="*/ 1953762 w 2586913"/>
              <a:gd name="connsiteY385" fmla="*/ 1492426 h 6519262"/>
              <a:gd name="connsiteX386" fmla="*/ 1953763 w 2586913"/>
              <a:gd name="connsiteY386" fmla="*/ 1492422 h 6519262"/>
              <a:gd name="connsiteX387" fmla="*/ 1953762 w 2586913"/>
              <a:gd name="connsiteY387" fmla="*/ 1492418 h 6519262"/>
              <a:gd name="connsiteX388" fmla="*/ 1953762 w 2586913"/>
              <a:gd name="connsiteY388" fmla="*/ 1492417 h 6519262"/>
              <a:gd name="connsiteX389" fmla="*/ 1953762 w 2586913"/>
              <a:gd name="connsiteY389" fmla="*/ 1492417 h 6519262"/>
              <a:gd name="connsiteX390" fmla="*/ 2002756 w 2586913"/>
              <a:gd name="connsiteY390" fmla="*/ 1443423 h 6519262"/>
              <a:gd name="connsiteX391" fmla="*/ 785200 w 2586913"/>
              <a:gd name="connsiteY391" fmla="*/ 905435 h 6519262"/>
              <a:gd name="connsiteX392" fmla="*/ 834194 w 2586913"/>
              <a:gd name="connsiteY392" fmla="*/ 954429 h 6519262"/>
              <a:gd name="connsiteX393" fmla="*/ 785200 w 2586913"/>
              <a:gd name="connsiteY393" fmla="*/ 1003425 h 6519262"/>
              <a:gd name="connsiteX394" fmla="*/ 736205 w 2586913"/>
              <a:gd name="connsiteY394" fmla="*/ 954429 h 6519262"/>
              <a:gd name="connsiteX395" fmla="*/ 785200 w 2586913"/>
              <a:gd name="connsiteY395" fmla="*/ 905435 h 6519262"/>
              <a:gd name="connsiteX396" fmla="*/ 1580857 w 2586913"/>
              <a:gd name="connsiteY396" fmla="*/ 811994 h 6519262"/>
              <a:gd name="connsiteX397" fmla="*/ 1629851 w 2586913"/>
              <a:gd name="connsiteY397" fmla="*/ 860988 h 6519262"/>
              <a:gd name="connsiteX398" fmla="*/ 1629851 w 2586913"/>
              <a:gd name="connsiteY398" fmla="*/ 860988 h 6519262"/>
              <a:gd name="connsiteX399" fmla="*/ 1629851 w 2586913"/>
              <a:gd name="connsiteY399" fmla="*/ 860988 h 6519262"/>
              <a:gd name="connsiteX400" fmla="*/ 1629851 w 2586913"/>
              <a:gd name="connsiteY400" fmla="*/ 860989 h 6519262"/>
              <a:gd name="connsiteX401" fmla="*/ 1629851 w 2586913"/>
              <a:gd name="connsiteY401" fmla="*/ 860989 h 6519262"/>
              <a:gd name="connsiteX402" fmla="*/ 1629851 w 2586913"/>
              <a:gd name="connsiteY402" fmla="*/ 860990 h 6519262"/>
              <a:gd name="connsiteX403" fmla="*/ 1629851 w 2586913"/>
              <a:gd name="connsiteY403" fmla="*/ 860990 h 6519262"/>
              <a:gd name="connsiteX404" fmla="*/ 1629851 w 2586913"/>
              <a:gd name="connsiteY404" fmla="*/ 860990 h 6519262"/>
              <a:gd name="connsiteX405" fmla="*/ 1580857 w 2586913"/>
              <a:gd name="connsiteY405" fmla="*/ 909984 h 6519262"/>
              <a:gd name="connsiteX406" fmla="*/ 1531863 w 2586913"/>
              <a:gd name="connsiteY406" fmla="*/ 860990 h 6519262"/>
              <a:gd name="connsiteX407" fmla="*/ 1531863 w 2586913"/>
              <a:gd name="connsiteY407" fmla="*/ 860990 h 6519262"/>
              <a:gd name="connsiteX408" fmla="*/ 1531863 w 2586913"/>
              <a:gd name="connsiteY408" fmla="*/ 860990 h 6519262"/>
              <a:gd name="connsiteX409" fmla="*/ 1531863 w 2586913"/>
              <a:gd name="connsiteY409" fmla="*/ 860989 h 6519262"/>
              <a:gd name="connsiteX410" fmla="*/ 1531863 w 2586913"/>
              <a:gd name="connsiteY410" fmla="*/ 860988 h 6519262"/>
              <a:gd name="connsiteX411" fmla="*/ 1531863 w 2586913"/>
              <a:gd name="connsiteY411" fmla="*/ 860988 h 6519262"/>
              <a:gd name="connsiteX412" fmla="*/ 1531863 w 2586913"/>
              <a:gd name="connsiteY412" fmla="*/ 860988 h 6519262"/>
              <a:gd name="connsiteX413" fmla="*/ 1580857 w 2586913"/>
              <a:gd name="connsiteY413" fmla="*/ 811994 h 6519262"/>
              <a:gd name="connsiteX414" fmla="*/ 1173114 w 2586913"/>
              <a:gd name="connsiteY414" fmla="*/ 729876 h 6519262"/>
              <a:gd name="connsiteX415" fmla="*/ 1222108 w 2586913"/>
              <a:gd name="connsiteY415" fmla="*/ 778870 h 6519262"/>
              <a:gd name="connsiteX416" fmla="*/ 1222108 w 2586913"/>
              <a:gd name="connsiteY416" fmla="*/ 778870 h 6519262"/>
              <a:gd name="connsiteX417" fmla="*/ 1222108 w 2586913"/>
              <a:gd name="connsiteY417" fmla="*/ 778871 h 6519262"/>
              <a:gd name="connsiteX418" fmla="*/ 1222108 w 2586913"/>
              <a:gd name="connsiteY418" fmla="*/ 778873 h 6519262"/>
              <a:gd name="connsiteX419" fmla="*/ 1222108 w 2586913"/>
              <a:gd name="connsiteY419" fmla="*/ 778873 h 6519262"/>
              <a:gd name="connsiteX420" fmla="*/ 1173114 w 2586913"/>
              <a:gd name="connsiteY420" fmla="*/ 827867 h 6519262"/>
              <a:gd name="connsiteX421" fmla="*/ 1124120 w 2586913"/>
              <a:gd name="connsiteY421" fmla="*/ 778873 h 6519262"/>
              <a:gd name="connsiteX422" fmla="*/ 1124120 w 2586913"/>
              <a:gd name="connsiteY422" fmla="*/ 778873 h 6519262"/>
              <a:gd name="connsiteX423" fmla="*/ 1124120 w 2586913"/>
              <a:gd name="connsiteY423" fmla="*/ 778873 h 6519262"/>
              <a:gd name="connsiteX424" fmla="*/ 1124120 w 2586913"/>
              <a:gd name="connsiteY424" fmla="*/ 778871 h 6519262"/>
              <a:gd name="connsiteX425" fmla="*/ 1124120 w 2586913"/>
              <a:gd name="connsiteY425" fmla="*/ 778870 h 6519262"/>
              <a:gd name="connsiteX426" fmla="*/ 1124120 w 2586913"/>
              <a:gd name="connsiteY426" fmla="*/ 778870 h 6519262"/>
              <a:gd name="connsiteX427" fmla="*/ 1173114 w 2586913"/>
              <a:gd name="connsiteY427" fmla="*/ 729876 h 6519262"/>
              <a:gd name="connsiteX428" fmla="*/ 1379817 w 2586913"/>
              <a:gd name="connsiteY428" fmla="*/ 724222 h 6519262"/>
              <a:gd name="connsiteX429" fmla="*/ 1428811 w 2586913"/>
              <a:gd name="connsiteY429" fmla="*/ 773216 h 6519262"/>
              <a:gd name="connsiteX430" fmla="*/ 1379817 w 2586913"/>
              <a:gd name="connsiteY430" fmla="*/ 822210 h 6519262"/>
              <a:gd name="connsiteX431" fmla="*/ 1330823 w 2586913"/>
              <a:gd name="connsiteY431" fmla="*/ 773216 h 6519262"/>
              <a:gd name="connsiteX432" fmla="*/ 1379817 w 2586913"/>
              <a:gd name="connsiteY432" fmla="*/ 724222 h 6519262"/>
              <a:gd name="connsiteX433" fmla="*/ 739892 w 2586913"/>
              <a:gd name="connsiteY433" fmla="*/ 313639 h 6519262"/>
              <a:gd name="connsiteX434" fmla="*/ 788886 w 2586913"/>
              <a:gd name="connsiteY434" fmla="*/ 362633 h 6519262"/>
              <a:gd name="connsiteX435" fmla="*/ 739892 w 2586913"/>
              <a:gd name="connsiteY435" fmla="*/ 411627 h 6519262"/>
              <a:gd name="connsiteX436" fmla="*/ 690898 w 2586913"/>
              <a:gd name="connsiteY436" fmla="*/ 362633 h 6519262"/>
              <a:gd name="connsiteX437" fmla="*/ 739892 w 2586913"/>
              <a:gd name="connsiteY437" fmla="*/ 313639 h 6519262"/>
              <a:gd name="connsiteX438" fmla="*/ 878645 w 2586913"/>
              <a:gd name="connsiteY438" fmla="*/ 271175 h 6519262"/>
              <a:gd name="connsiteX439" fmla="*/ 927639 w 2586913"/>
              <a:gd name="connsiteY439" fmla="*/ 320169 h 6519262"/>
              <a:gd name="connsiteX440" fmla="*/ 878645 w 2586913"/>
              <a:gd name="connsiteY440" fmla="*/ 369162 h 6519262"/>
              <a:gd name="connsiteX441" fmla="*/ 829651 w 2586913"/>
              <a:gd name="connsiteY441" fmla="*/ 320169 h 6519262"/>
              <a:gd name="connsiteX442" fmla="*/ 878645 w 2586913"/>
              <a:gd name="connsiteY442" fmla="*/ 271175 h 6519262"/>
              <a:gd name="connsiteX443" fmla="*/ 686098 w 2586913"/>
              <a:gd name="connsiteY443" fmla="*/ 160745 h 6519262"/>
              <a:gd name="connsiteX444" fmla="*/ 735093 w 2586913"/>
              <a:gd name="connsiteY444" fmla="*/ 209739 h 6519262"/>
              <a:gd name="connsiteX445" fmla="*/ 686098 w 2586913"/>
              <a:gd name="connsiteY445" fmla="*/ 258733 h 6519262"/>
              <a:gd name="connsiteX446" fmla="*/ 637104 w 2586913"/>
              <a:gd name="connsiteY446" fmla="*/ 209739 h 6519262"/>
              <a:gd name="connsiteX447" fmla="*/ 686098 w 2586913"/>
              <a:gd name="connsiteY447" fmla="*/ 160745 h 6519262"/>
              <a:gd name="connsiteX448" fmla="*/ 48994 w 2586913"/>
              <a:gd name="connsiteY448" fmla="*/ 84284 h 6519262"/>
              <a:gd name="connsiteX449" fmla="*/ 97988 w 2586913"/>
              <a:gd name="connsiteY449" fmla="*/ 133278 h 6519262"/>
              <a:gd name="connsiteX450" fmla="*/ 48994 w 2586913"/>
              <a:gd name="connsiteY450" fmla="*/ 182272 h 6519262"/>
              <a:gd name="connsiteX451" fmla="*/ 0 w 2586913"/>
              <a:gd name="connsiteY451" fmla="*/ 133278 h 6519262"/>
              <a:gd name="connsiteX452" fmla="*/ 48994 w 2586913"/>
              <a:gd name="connsiteY452" fmla="*/ 84284 h 6519262"/>
              <a:gd name="connsiteX453" fmla="*/ 368962 w 2586913"/>
              <a:gd name="connsiteY453" fmla="*/ 50315 h 6519262"/>
              <a:gd name="connsiteX454" fmla="*/ 414106 w 2586913"/>
              <a:gd name="connsiteY454" fmla="*/ 80239 h 6519262"/>
              <a:gd name="connsiteX455" fmla="*/ 414106 w 2586913"/>
              <a:gd name="connsiteY455" fmla="*/ 80240 h 6519262"/>
              <a:gd name="connsiteX456" fmla="*/ 414107 w 2586913"/>
              <a:gd name="connsiteY456" fmla="*/ 80240 h 6519262"/>
              <a:gd name="connsiteX457" fmla="*/ 417957 w 2586913"/>
              <a:gd name="connsiteY457" fmla="*/ 99311 h 6519262"/>
              <a:gd name="connsiteX458" fmla="*/ 417957 w 2586913"/>
              <a:gd name="connsiteY458" fmla="*/ 99311 h 6519262"/>
              <a:gd name="connsiteX459" fmla="*/ 417957 w 2586913"/>
              <a:gd name="connsiteY459" fmla="*/ 99311 h 6519262"/>
              <a:gd name="connsiteX460" fmla="*/ 417957 w 2586913"/>
              <a:gd name="connsiteY460" fmla="*/ 99312 h 6519262"/>
              <a:gd name="connsiteX461" fmla="*/ 368963 w 2586913"/>
              <a:gd name="connsiteY461" fmla="*/ 148305 h 6519262"/>
              <a:gd name="connsiteX462" fmla="*/ 334319 w 2586913"/>
              <a:gd name="connsiteY462" fmla="*/ 133955 h 6519262"/>
              <a:gd name="connsiteX463" fmla="*/ 329917 w 2586913"/>
              <a:gd name="connsiteY463" fmla="*/ 127426 h 6519262"/>
              <a:gd name="connsiteX464" fmla="*/ 323819 w 2586913"/>
              <a:gd name="connsiteY464" fmla="*/ 118382 h 6519262"/>
              <a:gd name="connsiteX465" fmla="*/ 323819 w 2586913"/>
              <a:gd name="connsiteY465" fmla="*/ 118381 h 6519262"/>
              <a:gd name="connsiteX466" fmla="*/ 323819 w 2586913"/>
              <a:gd name="connsiteY466" fmla="*/ 118380 h 6519262"/>
              <a:gd name="connsiteX467" fmla="*/ 319968 w 2586913"/>
              <a:gd name="connsiteY467" fmla="*/ 99309 h 6519262"/>
              <a:gd name="connsiteX468" fmla="*/ 368962 w 2586913"/>
              <a:gd name="connsiteY468" fmla="*/ 50315 h 6519262"/>
              <a:gd name="connsiteX469" fmla="*/ 244375 w 2586913"/>
              <a:gd name="connsiteY469" fmla="*/ 0 h 6519262"/>
              <a:gd name="connsiteX470" fmla="*/ 267235 w 2586913"/>
              <a:gd name="connsiteY470" fmla="*/ 22860 h 6519262"/>
              <a:gd name="connsiteX471" fmla="*/ 244375 w 2586913"/>
              <a:gd name="connsiteY471" fmla="*/ 45720 h 6519262"/>
              <a:gd name="connsiteX472" fmla="*/ 221515 w 2586913"/>
              <a:gd name="connsiteY472" fmla="*/ 22860 h 6519262"/>
              <a:gd name="connsiteX473" fmla="*/ 244375 w 2586913"/>
              <a:gd name="connsiteY473" fmla="*/ 0 h 651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Lst>
            <a:rect l="l" t="t" r="r" b="b"/>
            <a:pathLst>
              <a:path w="2586913" h="6519262">
                <a:moveTo>
                  <a:pt x="632292" y="6421274"/>
                </a:moveTo>
                <a:lnTo>
                  <a:pt x="632293" y="6421274"/>
                </a:lnTo>
                <a:lnTo>
                  <a:pt x="632293" y="6421274"/>
                </a:lnTo>
                <a:lnTo>
                  <a:pt x="632293" y="6421274"/>
                </a:lnTo>
                <a:lnTo>
                  <a:pt x="632293" y="6421274"/>
                </a:lnTo>
                <a:cubicBezTo>
                  <a:pt x="659352" y="6421274"/>
                  <a:pt x="681288" y="6443209"/>
                  <a:pt x="681288" y="6470268"/>
                </a:cubicBezTo>
                <a:cubicBezTo>
                  <a:pt x="681288" y="6497327"/>
                  <a:pt x="659352" y="6519262"/>
                  <a:pt x="632293" y="6519262"/>
                </a:cubicBezTo>
                <a:lnTo>
                  <a:pt x="632293" y="6519262"/>
                </a:lnTo>
                <a:lnTo>
                  <a:pt x="632293" y="6519262"/>
                </a:lnTo>
                <a:lnTo>
                  <a:pt x="632293" y="6519262"/>
                </a:lnTo>
                <a:lnTo>
                  <a:pt x="632292" y="6519262"/>
                </a:lnTo>
                <a:lnTo>
                  <a:pt x="604900" y="6510895"/>
                </a:lnTo>
                <a:lnTo>
                  <a:pt x="601177" y="6506374"/>
                </a:lnTo>
                <a:lnTo>
                  <a:pt x="597649" y="6504912"/>
                </a:lnTo>
                <a:cubicBezTo>
                  <a:pt x="588782" y="6496046"/>
                  <a:pt x="583298" y="6483798"/>
                  <a:pt x="583298" y="6470268"/>
                </a:cubicBezTo>
                <a:cubicBezTo>
                  <a:pt x="583298" y="6456739"/>
                  <a:pt x="588782" y="6444490"/>
                  <a:pt x="597649" y="6435624"/>
                </a:cubicBezTo>
                <a:lnTo>
                  <a:pt x="601177" y="6434163"/>
                </a:lnTo>
                <a:lnTo>
                  <a:pt x="604900" y="6429642"/>
                </a:lnTo>
                <a:close/>
                <a:moveTo>
                  <a:pt x="221715" y="6404284"/>
                </a:moveTo>
                <a:lnTo>
                  <a:pt x="221715" y="6404284"/>
                </a:lnTo>
                <a:lnTo>
                  <a:pt x="221715" y="6404284"/>
                </a:lnTo>
                <a:lnTo>
                  <a:pt x="221716" y="6404284"/>
                </a:lnTo>
                <a:lnTo>
                  <a:pt x="221716" y="6404284"/>
                </a:lnTo>
                <a:lnTo>
                  <a:pt x="221716" y="6404284"/>
                </a:lnTo>
                <a:lnTo>
                  <a:pt x="221716" y="6404284"/>
                </a:lnTo>
                <a:lnTo>
                  <a:pt x="221716" y="6404284"/>
                </a:lnTo>
                <a:lnTo>
                  <a:pt x="221717" y="6404284"/>
                </a:lnTo>
                <a:lnTo>
                  <a:pt x="221717" y="6404284"/>
                </a:lnTo>
                <a:lnTo>
                  <a:pt x="221717" y="6404284"/>
                </a:lnTo>
                <a:cubicBezTo>
                  <a:pt x="248776" y="6404284"/>
                  <a:pt x="270711" y="6426219"/>
                  <a:pt x="270711" y="6453278"/>
                </a:cubicBezTo>
                <a:cubicBezTo>
                  <a:pt x="270711" y="6480337"/>
                  <a:pt x="248776" y="6502272"/>
                  <a:pt x="221717" y="6502272"/>
                </a:cubicBezTo>
                <a:lnTo>
                  <a:pt x="221717" y="6502272"/>
                </a:lnTo>
                <a:lnTo>
                  <a:pt x="221717" y="6502272"/>
                </a:lnTo>
                <a:lnTo>
                  <a:pt x="221716" y="6502272"/>
                </a:lnTo>
                <a:lnTo>
                  <a:pt x="221716" y="6502272"/>
                </a:lnTo>
                <a:lnTo>
                  <a:pt x="221716" y="6502272"/>
                </a:lnTo>
                <a:lnTo>
                  <a:pt x="221716" y="6502272"/>
                </a:lnTo>
                <a:lnTo>
                  <a:pt x="221715" y="6502272"/>
                </a:lnTo>
                <a:lnTo>
                  <a:pt x="221715" y="6502272"/>
                </a:lnTo>
                <a:lnTo>
                  <a:pt x="221715" y="6502272"/>
                </a:lnTo>
                <a:lnTo>
                  <a:pt x="221715" y="6502272"/>
                </a:lnTo>
                <a:lnTo>
                  <a:pt x="221714" y="6502272"/>
                </a:lnTo>
                <a:lnTo>
                  <a:pt x="221710" y="6502270"/>
                </a:lnTo>
                <a:lnTo>
                  <a:pt x="194324" y="6493905"/>
                </a:lnTo>
                <a:lnTo>
                  <a:pt x="190601" y="6489385"/>
                </a:lnTo>
                <a:lnTo>
                  <a:pt x="189578" y="6488961"/>
                </a:lnTo>
                <a:lnTo>
                  <a:pt x="187071" y="6487922"/>
                </a:lnTo>
                <a:cubicBezTo>
                  <a:pt x="178205" y="6479056"/>
                  <a:pt x="172721" y="6466808"/>
                  <a:pt x="172721" y="6453278"/>
                </a:cubicBezTo>
                <a:cubicBezTo>
                  <a:pt x="172721" y="6439749"/>
                  <a:pt x="178205" y="6427500"/>
                  <a:pt x="187071" y="6418634"/>
                </a:cubicBezTo>
                <a:lnTo>
                  <a:pt x="190601" y="6417172"/>
                </a:lnTo>
                <a:lnTo>
                  <a:pt x="194324" y="6412652"/>
                </a:lnTo>
                <a:lnTo>
                  <a:pt x="221706" y="6404288"/>
                </a:lnTo>
                <a:close/>
                <a:moveTo>
                  <a:pt x="1328850" y="6024856"/>
                </a:moveTo>
                <a:cubicBezTo>
                  <a:pt x="1355909" y="6024856"/>
                  <a:pt x="1377844" y="6046791"/>
                  <a:pt x="1377844" y="6073850"/>
                </a:cubicBezTo>
                <a:cubicBezTo>
                  <a:pt x="1377844" y="6100909"/>
                  <a:pt x="1355909" y="6122844"/>
                  <a:pt x="1328850" y="6122844"/>
                </a:cubicBezTo>
                <a:cubicBezTo>
                  <a:pt x="1301791" y="6122844"/>
                  <a:pt x="1279856" y="6100909"/>
                  <a:pt x="1279856" y="6073850"/>
                </a:cubicBezTo>
                <a:cubicBezTo>
                  <a:pt x="1279856" y="6046791"/>
                  <a:pt x="1301791" y="6024856"/>
                  <a:pt x="1328850" y="6024856"/>
                </a:cubicBezTo>
                <a:close/>
                <a:moveTo>
                  <a:pt x="790859" y="5990879"/>
                </a:moveTo>
                <a:cubicBezTo>
                  <a:pt x="817918" y="5990879"/>
                  <a:pt x="839854" y="6012814"/>
                  <a:pt x="839854" y="6039873"/>
                </a:cubicBezTo>
                <a:cubicBezTo>
                  <a:pt x="839854" y="6066932"/>
                  <a:pt x="817918" y="6088867"/>
                  <a:pt x="790859" y="6088867"/>
                </a:cubicBezTo>
                <a:cubicBezTo>
                  <a:pt x="763800" y="6088867"/>
                  <a:pt x="741865" y="6066932"/>
                  <a:pt x="741865" y="6039873"/>
                </a:cubicBezTo>
                <a:cubicBezTo>
                  <a:pt x="741865" y="6012814"/>
                  <a:pt x="763800" y="5990879"/>
                  <a:pt x="790859" y="5990879"/>
                </a:cubicBezTo>
                <a:close/>
                <a:moveTo>
                  <a:pt x="295337" y="5979552"/>
                </a:moveTo>
                <a:lnTo>
                  <a:pt x="295337" y="5979552"/>
                </a:lnTo>
                <a:lnTo>
                  <a:pt x="295337" y="5979552"/>
                </a:lnTo>
                <a:lnTo>
                  <a:pt x="295337" y="5979552"/>
                </a:lnTo>
                <a:lnTo>
                  <a:pt x="295337" y="5979552"/>
                </a:lnTo>
                <a:cubicBezTo>
                  <a:pt x="322396" y="5979552"/>
                  <a:pt x="344331" y="6001487"/>
                  <a:pt x="344331" y="6028546"/>
                </a:cubicBezTo>
                <a:cubicBezTo>
                  <a:pt x="344331" y="6055605"/>
                  <a:pt x="322396" y="6077540"/>
                  <a:pt x="295337" y="6077540"/>
                </a:cubicBezTo>
                <a:lnTo>
                  <a:pt x="295337" y="6077540"/>
                </a:lnTo>
                <a:lnTo>
                  <a:pt x="295337" y="6077540"/>
                </a:lnTo>
                <a:lnTo>
                  <a:pt x="295337" y="6077540"/>
                </a:lnTo>
                <a:lnTo>
                  <a:pt x="295337" y="6077540"/>
                </a:lnTo>
                <a:cubicBezTo>
                  <a:pt x="268278" y="6077540"/>
                  <a:pt x="246343" y="6055605"/>
                  <a:pt x="246343" y="6028546"/>
                </a:cubicBezTo>
                <a:cubicBezTo>
                  <a:pt x="246343" y="6001487"/>
                  <a:pt x="268278" y="5979552"/>
                  <a:pt x="295337" y="5979552"/>
                </a:cubicBezTo>
                <a:close/>
                <a:moveTo>
                  <a:pt x="1124978" y="5874785"/>
                </a:moveTo>
                <a:cubicBezTo>
                  <a:pt x="1152037" y="5874785"/>
                  <a:pt x="1173972" y="5896720"/>
                  <a:pt x="1173972" y="5923779"/>
                </a:cubicBezTo>
                <a:cubicBezTo>
                  <a:pt x="1173972" y="5950838"/>
                  <a:pt x="1152037" y="5972773"/>
                  <a:pt x="1124978" y="5972773"/>
                </a:cubicBezTo>
                <a:cubicBezTo>
                  <a:pt x="1097919" y="5972773"/>
                  <a:pt x="1075984" y="5950838"/>
                  <a:pt x="1075984" y="5923779"/>
                </a:cubicBezTo>
                <a:cubicBezTo>
                  <a:pt x="1075984" y="5896720"/>
                  <a:pt x="1097919" y="5874785"/>
                  <a:pt x="1124978" y="5874785"/>
                </a:cubicBezTo>
                <a:close/>
                <a:moveTo>
                  <a:pt x="1848996" y="5526498"/>
                </a:moveTo>
                <a:cubicBezTo>
                  <a:pt x="1876055" y="5526498"/>
                  <a:pt x="1897990" y="5548433"/>
                  <a:pt x="1897990" y="5575492"/>
                </a:cubicBezTo>
                <a:cubicBezTo>
                  <a:pt x="1897990" y="5602551"/>
                  <a:pt x="1876055" y="5624486"/>
                  <a:pt x="1848996" y="5624486"/>
                </a:cubicBezTo>
                <a:cubicBezTo>
                  <a:pt x="1821937" y="5624486"/>
                  <a:pt x="1800002" y="5602551"/>
                  <a:pt x="1800002" y="5575492"/>
                </a:cubicBezTo>
                <a:cubicBezTo>
                  <a:pt x="1800002" y="5548433"/>
                  <a:pt x="1821937" y="5526498"/>
                  <a:pt x="1848996" y="5526498"/>
                </a:cubicBezTo>
                <a:close/>
                <a:moveTo>
                  <a:pt x="1917811" y="5359444"/>
                </a:moveTo>
                <a:lnTo>
                  <a:pt x="1946127" y="5371172"/>
                </a:lnTo>
                <a:lnTo>
                  <a:pt x="1974441" y="5359444"/>
                </a:lnTo>
                <a:cubicBezTo>
                  <a:pt x="2001500" y="5359444"/>
                  <a:pt x="2023435" y="5381379"/>
                  <a:pt x="2023435" y="5408438"/>
                </a:cubicBezTo>
                <a:cubicBezTo>
                  <a:pt x="2023435" y="5435497"/>
                  <a:pt x="2001500" y="5457432"/>
                  <a:pt x="1974441" y="5457432"/>
                </a:cubicBezTo>
                <a:lnTo>
                  <a:pt x="1946127" y="5445703"/>
                </a:lnTo>
                <a:lnTo>
                  <a:pt x="1917811" y="5457432"/>
                </a:lnTo>
                <a:cubicBezTo>
                  <a:pt x="1890752" y="5457432"/>
                  <a:pt x="1868817" y="5435497"/>
                  <a:pt x="1868817" y="5408438"/>
                </a:cubicBezTo>
                <a:cubicBezTo>
                  <a:pt x="1868817" y="5381379"/>
                  <a:pt x="1890752" y="5359444"/>
                  <a:pt x="1917811" y="5359444"/>
                </a:cubicBezTo>
                <a:close/>
                <a:moveTo>
                  <a:pt x="909782" y="5350950"/>
                </a:moveTo>
                <a:lnTo>
                  <a:pt x="909782" y="5350950"/>
                </a:lnTo>
                <a:lnTo>
                  <a:pt x="909782" y="5350950"/>
                </a:lnTo>
                <a:lnTo>
                  <a:pt x="909782" y="5350950"/>
                </a:lnTo>
                <a:lnTo>
                  <a:pt x="909783" y="5350950"/>
                </a:lnTo>
                <a:lnTo>
                  <a:pt x="909786" y="5350951"/>
                </a:lnTo>
                <a:lnTo>
                  <a:pt x="909790" y="5350950"/>
                </a:lnTo>
                <a:lnTo>
                  <a:pt x="909791" y="5350950"/>
                </a:lnTo>
                <a:lnTo>
                  <a:pt x="909791" y="5350950"/>
                </a:lnTo>
                <a:lnTo>
                  <a:pt x="909792" y="5350950"/>
                </a:lnTo>
                <a:lnTo>
                  <a:pt x="909792" y="5350950"/>
                </a:lnTo>
                <a:cubicBezTo>
                  <a:pt x="936851" y="5350950"/>
                  <a:pt x="958786" y="5372885"/>
                  <a:pt x="958786" y="5399944"/>
                </a:cubicBezTo>
                <a:cubicBezTo>
                  <a:pt x="958786" y="5427003"/>
                  <a:pt x="936851" y="5448938"/>
                  <a:pt x="909792" y="5448938"/>
                </a:cubicBezTo>
                <a:lnTo>
                  <a:pt x="909792" y="5448938"/>
                </a:lnTo>
                <a:lnTo>
                  <a:pt x="909791" y="5448938"/>
                </a:lnTo>
                <a:lnTo>
                  <a:pt x="909791" y="5448937"/>
                </a:lnTo>
                <a:lnTo>
                  <a:pt x="909790" y="5448938"/>
                </a:lnTo>
                <a:lnTo>
                  <a:pt x="909786" y="5448936"/>
                </a:lnTo>
                <a:lnTo>
                  <a:pt x="909783" y="5448938"/>
                </a:lnTo>
                <a:lnTo>
                  <a:pt x="909782" y="5448938"/>
                </a:lnTo>
                <a:lnTo>
                  <a:pt x="909782" y="5448938"/>
                </a:lnTo>
                <a:lnTo>
                  <a:pt x="909782" y="5448938"/>
                </a:lnTo>
                <a:lnTo>
                  <a:pt x="909782" y="5448938"/>
                </a:lnTo>
                <a:cubicBezTo>
                  <a:pt x="882723" y="5448938"/>
                  <a:pt x="860788" y="5427003"/>
                  <a:pt x="860788" y="5399944"/>
                </a:cubicBezTo>
                <a:cubicBezTo>
                  <a:pt x="860788" y="5372885"/>
                  <a:pt x="882723" y="5350950"/>
                  <a:pt x="909782" y="5350950"/>
                </a:cubicBezTo>
                <a:close/>
                <a:moveTo>
                  <a:pt x="1351501" y="5331128"/>
                </a:moveTo>
                <a:cubicBezTo>
                  <a:pt x="1378560" y="5331128"/>
                  <a:pt x="1400495" y="5353063"/>
                  <a:pt x="1400495" y="5380122"/>
                </a:cubicBezTo>
                <a:cubicBezTo>
                  <a:pt x="1400495" y="5407181"/>
                  <a:pt x="1378560" y="5429116"/>
                  <a:pt x="1351501" y="5429116"/>
                </a:cubicBezTo>
                <a:cubicBezTo>
                  <a:pt x="1324442" y="5429116"/>
                  <a:pt x="1302507" y="5407181"/>
                  <a:pt x="1302507" y="5380122"/>
                </a:cubicBezTo>
                <a:cubicBezTo>
                  <a:pt x="1302507" y="5353063"/>
                  <a:pt x="1324442" y="5331128"/>
                  <a:pt x="1351501" y="5331128"/>
                </a:cubicBezTo>
                <a:close/>
                <a:moveTo>
                  <a:pt x="1688455" y="5299982"/>
                </a:moveTo>
                <a:cubicBezTo>
                  <a:pt x="1715514" y="5299982"/>
                  <a:pt x="1737449" y="5321917"/>
                  <a:pt x="1737449" y="5348976"/>
                </a:cubicBezTo>
                <a:cubicBezTo>
                  <a:pt x="1737449" y="5376035"/>
                  <a:pt x="1715514" y="5397970"/>
                  <a:pt x="1688455" y="5397970"/>
                </a:cubicBezTo>
                <a:cubicBezTo>
                  <a:pt x="1661396" y="5397970"/>
                  <a:pt x="1639461" y="5376035"/>
                  <a:pt x="1639461" y="5348976"/>
                </a:cubicBezTo>
                <a:cubicBezTo>
                  <a:pt x="1639461" y="5321917"/>
                  <a:pt x="1661396" y="5299982"/>
                  <a:pt x="1688455" y="5299982"/>
                </a:cubicBezTo>
                <a:close/>
                <a:moveTo>
                  <a:pt x="1243903" y="5251845"/>
                </a:moveTo>
                <a:cubicBezTo>
                  <a:pt x="1264197" y="5251845"/>
                  <a:pt x="1281609" y="5264183"/>
                  <a:pt x="1289047" y="5281768"/>
                </a:cubicBezTo>
                <a:lnTo>
                  <a:pt x="1291128" y="5292078"/>
                </a:lnTo>
                <a:lnTo>
                  <a:pt x="1291170" y="5292139"/>
                </a:lnTo>
                <a:lnTo>
                  <a:pt x="1291387" y="5292462"/>
                </a:lnTo>
                <a:lnTo>
                  <a:pt x="1292702" y="5294412"/>
                </a:lnTo>
                <a:lnTo>
                  <a:pt x="1297541" y="5301589"/>
                </a:lnTo>
                <a:cubicBezTo>
                  <a:pt x="1300020" y="5307451"/>
                  <a:pt x="1301391" y="5313895"/>
                  <a:pt x="1301391" y="5320660"/>
                </a:cubicBezTo>
                <a:cubicBezTo>
                  <a:pt x="1301391" y="5347719"/>
                  <a:pt x="1279456" y="5369654"/>
                  <a:pt x="1252397" y="5369654"/>
                </a:cubicBezTo>
                <a:cubicBezTo>
                  <a:pt x="1242250" y="5369654"/>
                  <a:pt x="1232823" y="5366569"/>
                  <a:pt x="1225004" y="5361286"/>
                </a:cubicBezTo>
                <a:lnTo>
                  <a:pt x="1221281" y="5356765"/>
                </a:lnTo>
                <a:lnTo>
                  <a:pt x="1220871" y="5356595"/>
                </a:lnTo>
                <a:lnTo>
                  <a:pt x="1217753" y="5355304"/>
                </a:lnTo>
                <a:lnTo>
                  <a:pt x="1211108" y="5345449"/>
                </a:lnTo>
                <a:lnTo>
                  <a:pt x="1207254" y="5339732"/>
                </a:lnTo>
                <a:lnTo>
                  <a:pt x="1207253" y="5339731"/>
                </a:lnTo>
                <a:lnTo>
                  <a:pt x="1207142" y="5339182"/>
                </a:lnTo>
                <a:lnTo>
                  <a:pt x="1205172" y="5329421"/>
                </a:lnTo>
                <a:lnTo>
                  <a:pt x="1198759" y="5319910"/>
                </a:lnTo>
                <a:cubicBezTo>
                  <a:pt x="1196280" y="5314048"/>
                  <a:pt x="1194909" y="5307604"/>
                  <a:pt x="1194909" y="5300839"/>
                </a:cubicBezTo>
                <a:cubicBezTo>
                  <a:pt x="1194909" y="5273780"/>
                  <a:pt x="1216844" y="5251845"/>
                  <a:pt x="1243903" y="5251845"/>
                </a:cubicBezTo>
                <a:close/>
                <a:moveTo>
                  <a:pt x="1057021" y="5064964"/>
                </a:moveTo>
                <a:cubicBezTo>
                  <a:pt x="1084080" y="5064964"/>
                  <a:pt x="1106015" y="5086899"/>
                  <a:pt x="1106015" y="5113958"/>
                </a:cubicBezTo>
                <a:cubicBezTo>
                  <a:pt x="1106015" y="5141017"/>
                  <a:pt x="1084080" y="5162952"/>
                  <a:pt x="1057021" y="5162952"/>
                </a:cubicBezTo>
                <a:cubicBezTo>
                  <a:pt x="1029962" y="5162952"/>
                  <a:pt x="1008027" y="5141017"/>
                  <a:pt x="1008027" y="5113958"/>
                </a:cubicBezTo>
                <a:cubicBezTo>
                  <a:pt x="1008027" y="5086899"/>
                  <a:pt x="1029962" y="5064964"/>
                  <a:pt x="1057021" y="5064964"/>
                </a:cubicBezTo>
                <a:close/>
                <a:moveTo>
                  <a:pt x="2104692" y="5047974"/>
                </a:moveTo>
                <a:cubicBezTo>
                  <a:pt x="2131751" y="5047974"/>
                  <a:pt x="2153686" y="5069909"/>
                  <a:pt x="2153686" y="5096968"/>
                </a:cubicBezTo>
                <a:cubicBezTo>
                  <a:pt x="2153686" y="5124027"/>
                  <a:pt x="2131751" y="5145962"/>
                  <a:pt x="2104692" y="5145962"/>
                </a:cubicBezTo>
                <a:cubicBezTo>
                  <a:pt x="2077633" y="5145962"/>
                  <a:pt x="2055698" y="5124027"/>
                  <a:pt x="2055698" y="5096968"/>
                </a:cubicBezTo>
                <a:cubicBezTo>
                  <a:pt x="2055698" y="5069909"/>
                  <a:pt x="2077633" y="5047974"/>
                  <a:pt x="2104692" y="5047974"/>
                </a:cubicBezTo>
                <a:close/>
                <a:moveTo>
                  <a:pt x="1422290" y="4696863"/>
                </a:moveTo>
                <a:cubicBezTo>
                  <a:pt x="1449349" y="4696863"/>
                  <a:pt x="1471284" y="4718798"/>
                  <a:pt x="1471284" y="4745857"/>
                </a:cubicBezTo>
                <a:cubicBezTo>
                  <a:pt x="1471284" y="4772916"/>
                  <a:pt x="1449349" y="4794851"/>
                  <a:pt x="1422290" y="4794851"/>
                </a:cubicBezTo>
                <a:cubicBezTo>
                  <a:pt x="1395231" y="4794851"/>
                  <a:pt x="1373296" y="4772916"/>
                  <a:pt x="1373296" y="4745857"/>
                </a:cubicBezTo>
                <a:cubicBezTo>
                  <a:pt x="1373296" y="4718798"/>
                  <a:pt x="1395231" y="4696863"/>
                  <a:pt x="1422290" y="4696863"/>
                </a:cubicBezTo>
                <a:close/>
                <a:moveTo>
                  <a:pt x="1243903" y="4679873"/>
                </a:moveTo>
                <a:cubicBezTo>
                  <a:pt x="1270962" y="4679873"/>
                  <a:pt x="1292897" y="4701808"/>
                  <a:pt x="1292897" y="4728867"/>
                </a:cubicBezTo>
                <a:cubicBezTo>
                  <a:pt x="1292897" y="4755926"/>
                  <a:pt x="1270962" y="4777861"/>
                  <a:pt x="1243903" y="4777861"/>
                </a:cubicBezTo>
                <a:cubicBezTo>
                  <a:pt x="1216844" y="4777861"/>
                  <a:pt x="1194909" y="4755926"/>
                  <a:pt x="1194909" y="4728867"/>
                </a:cubicBezTo>
                <a:cubicBezTo>
                  <a:pt x="1194909" y="4701808"/>
                  <a:pt x="1216844" y="4679873"/>
                  <a:pt x="1243903" y="4679873"/>
                </a:cubicBezTo>
                <a:close/>
                <a:moveTo>
                  <a:pt x="2062220" y="4637401"/>
                </a:moveTo>
                <a:cubicBezTo>
                  <a:pt x="2089279" y="4637401"/>
                  <a:pt x="2111214" y="4659336"/>
                  <a:pt x="2111214" y="4686395"/>
                </a:cubicBezTo>
                <a:cubicBezTo>
                  <a:pt x="2111214" y="4693160"/>
                  <a:pt x="2109843" y="4699604"/>
                  <a:pt x="2107364" y="4705466"/>
                </a:cubicBezTo>
                <a:lnTo>
                  <a:pt x="2107364" y="4705466"/>
                </a:lnTo>
                <a:lnTo>
                  <a:pt x="2102114" y="4713252"/>
                </a:lnTo>
                <a:lnTo>
                  <a:pt x="2096864" y="4721039"/>
                </a:lnTo>
                <a:lnTo>
                  <a:pt x="2096850" y="4721045"/>
                </a:lnTo>
                <a:lnTo>
                  <a:pt x="2096788" y="4721071"/>
                </a:lnTo>
                <a:lnTo>
                  <a:pt x="2096689" y="4721112"/>
                </a:lnTo>
                <a:lnTo>
                  <a:pt x="2095582" y="4721570"/>
                </a:lnTo>
                <a:lnTo>
                  <a:pt x="2094032" y="4723869"/>
                </a:lnTo>
                <a:lnTo>
                  <a:pt x="2094032" y="4723869"/>
                </a:lnTo>
                <a:cubicBezTo>
                  <a:pt x="2085166" y="4732735"/>
                  <a:pt x="2072918" y="4738219"/>
                  <a:pt x="2059388" y="4738219"/>
                </a:cubicBezTo>
                <a:cubicBezTo>
                  <a:pt x="2032329" y="4738219"/>
                  <a:pt x="2010394" y="4716284"/>
                  <a:pt x="2010394" y="4689225"/>
                </a:cubicBezTo>
                <a:cubicBezTo>
                  <a:pt x="2010394" y="4682460"/>
                  <a:pt x="2011765" y="4676015"/>
                  <a:pt x="2014244" y="4670154"/>
                </a:cubicBezTo>
                <a:lnTo>
                  <a:pt x="2017269" y="4665668"/>
                </a:lnTo>
                <a:lnTo>
                  <a:pt x="2021818" y="4658921"/>
                </a:lnTo>
                <a:lnTo>
                  <a:pt x="2024744" y="4654581"/>
                </a:lnTo>
                <a:lnTo>
                  <a:pt x="2025404" y="4654307"/>
                </a:lnTo>
                <a:lnTo>
                  <a:pt x="2026026" y="4654050"/>
                </a:lnTo>
                <a:lnTo>
                  <a:pt x="2027144" y="4652391"/>
                </a:lnTo>
                <a:lnTo>
                  <a:pt x="2027167" y="4652357"/>
                </a:lnTo>
                <a:lnTo>
                  <a:pt x="2027439" y="4651953"/>
                </a:lnTo>
                <a:lnTo>
                  <a:pt x="2027576" y="4651751"/>
                </a:lnTo>
                <a:cubicBezTo>
                  <a:pt x="2036442" y="4642884"/>
                  <a:pt x="2048691" y="4637401"/>
                  <a:pt x="2062220" y="4637401"/>
                </a:cubicBezTo>
                <a:close/>
                <a:moveTo>
                  <a:pt x="108458" y="4476002"/>
                </a:moveTo>
                <a:lnTo>
                  <a:pt x="108458" y="4476002"/>
                </a:lnTo>
                <a:lnTo>
                  <a:pt x="108459" y="4476002"/>
                </a:lnTo>
                <a:lnTo>
                  <a:pt x="108459" y="4476002"/>
                </a:lnTo>
                <a:lnTo>
                  <a:pt x="108459" y="4476002"/>
                </a:lnTo>
                <a:lnTo>
                  <a:pt x="108460" y="4476002"/>
                </a:lnTo>
                <a:lnTo>
                  <a:pt x="108460" y="4476002"/>
                </a:lnTo>
                <a:lnTo>
                  <a:pt x="108460" y="4476002"/>
                </a:lnTo>
                <a:lnTo>
                  <a:pt x="108460" y="4476002"/>
                </a:lnTo>
                <a:cubicBezTo>
                  <a:pt x="135519" y="4476002"/>
                  <a:pt x="157454" y="4497937"/>
                  <a:pt x="157454" y="4524996"/>
                </a:cubicBezTo>
                <a:cubicBezTo>
                  <a:pt x="157454" y="4552055"/>
                  <a:pt x="135519" y="4573990"/>
                  <a:pt x="108460" y="4573990"/>
                </a:cubicBezTo>
                <a:lnTo>
                  <a:pt x="108460" y="4573990"/>
                </a:lnTo>
                <a:lnTo>
                  <a:pt x="108460" y="4573990"/>
                </a:lnTo>
                <a:lnTo>
                  <a:pt x="108460" y="4573990"/>
                </a:lnTo>
                <a:lnTo>
                  <a:pt x="108459" y="4573990"/>
                </a:lnTo>
                <a:lnTo>
                  <a:pt x="108459" y="4573990"/>
                </a:lnTo>
                <a:lnTo>
                  <a:pt x="108459" y="4573990"/>
                </a:lnTo>
                <a:lnTo>
                  <a:pt x="108458" y="4573990"/>
                </a:lnTo>
                <a:lnTo>
                  <a:pt x="108458" y="4573990"/>
                </a:lnTo>
                <a:cubicBezTo>
                  <a:pt x="81399" y="4573990"/>
                  <a:pt x="59464" y="4552055"/>
                  <a:pt x="59464" y="4524996"/>
                </a:cubicBezTo>
                <a:cubicBezTo>
                  <a:pt x="59464" y="4497937"/>
                  <a:pt x="81399" y="4476002"/>
                  <a:pt x="108458" y="4476002"/>
                </a:cubicBezTo>
                <a:close/>
                <a:moveTo>
                  <a:pt x="2413330" y="4393887"/>
                </a:moveTo>
                <a:cubicBezTo>
                  <a:pt x="2440389" y="4393887"/>
                  <a:pt x="2462324" y="4415822"/>
                  <a:pt x="2462324" y="4442881"/>
                </a:cubicBezTo>
                <a:cubicBezTo>
                  <a:pt x="2462324" y="4469940"/>
                  <a:pt x="2440389" y="4491875"/>
                  <a:pt x="2413330" y="4491875"/>
                </a:cubicBezTo>
                <a:cubicBezTo>
                  <a:pt x="2386271" y="4491875"/>
                  <a:pt x="2364336" y="4469940"/>
                  <a:pt x="2364336" y="4442881"/>
                </a:cubicBezTo>
                <a:cubicBezTo>
                  <a:pt x="2364336" y="4415822"/>
                  <a:pt x="2386271" y="4393887"/>
                  <a:pt x="2413330" y="4393887"/>
                </a:cubicBezTo>
                <a:close/>
                <a:moveTo>
                  <a:pt x="1713939" y="4249479"/>
                </a:moveTo>
                <a:cubicBezTo>
                  <a:pt x="1740998" y="4249479"/>
                  <a:pt x="1762933" y="4271414"/>
                  <a:pt x="1762933" y="4298473"/>
                </a:cubicBezTo>
                <a:cubicBezTo>
                  <a:pt x="1762933" y="4325532"/>
                  <a:pt x="1740998" y="4347467"/>
                  <a:pt x="1713939" y="4347467"/>
                </a:cubicBezTo>
                <a:cubicBezTo>
                  <a:pt x="1686880" y="4347467"/>
                  <a:pt x="1664945" y="4325532"/>
                  <a:pt x="1664945" y="4298473"/>
                </a:cubicBezTo>
                <a:cubicBezTo>
                  <a:pt x="1664945" y="4271414"/>
                  <a:pt x="1686880" y="4249479"/>
                  <a:pt x="1713939" y="4249479"/>
                </a:cubicBezTo>
                <a:close/>
                <a:moveTo>
                  <a:pt x="1416627" y="4209836"/>
                </a:moveTo>
                <a:cubicBezTo>
                  <a:pt x="1443686" y="4209836"/>
                  <a:pt x="1465621" y="4231771"/>
                  <a:pt x="1465621" y="4258830"/>
                </a:cubicBezTo>
                <a:cubicBezTo>
                  <a:pt x="1465621" y="4285889"/>
                  <a:pt x="1443686" y="4307824"/>
                  <a:pt x="1416627" y="4307824"/>
                </a:cubicBezTo>
                <a:cubicBezTo>
                  <a:pt x="1389568" y="4307824"/>
                  <a:pt x="1367633" y="4285889"/>
                  <a:pt x="1367633" y="4258830"/>
                </a:cubicBezTo>
                <a:cubicBezTo>
                  <a:pt x="1367633" y="4231771"/>
                  <a:pt x="1389568" y="4209836"/>
                  <a:pt x="1416627" y="4209836"/>
                </a:cubicBezTo>
                <a:close/>
                <a:moveTo>
                  <a:pt x="2506772" y="4201342"/>
                </a:moveTo>
                <a:cubicBezTo>
                  <a:pt x="2533831" y="4201342"/>
                  <a:pt x="2555766" y="4223277"/>
                  <a:pt x="2555766" y="4250336"/>
                </a:cubicBezTo>
                <a:cubicBezTo>
                  <a:pt x="2555766" y="4277395"/>
                  <a:pt x="2533831" y="4299330"/>
                  <a:pt x="2506772" y="4299330"/>
                </a:cubicBezTo>
                <a:cubicBezTo>
                  <a:pt x="2479713" y="4299330"/>
                  <a:pt x="2457778" y="4277395"/>
                  <a:pt x="2457778" y="4250336"/>
                </a:cubicBezTo>
                <a:cubicBezTo>
                  <a:pt x="2457778" y="4223277"/>
                  <a:pt x="2479713" y="4201342"/>
                  <a:pt x="2506772" y="4201342"/>
                </a:cubicBezTo>
                <a:close/>
                <a:moveTo>
                  <a:pt x="2520930" y="4079585"/>
                </a:moveTo>
                <a:cubicBezTo>
                  <a:pt x="2547989" y="4079585"/>
                  <a:pt x="2569924" y="4101520"/>
                  <a:pt x="2569924" y="4128579"/>
                </a:cubicBezTo>
                <a:cubicBezTo>
                  <a:pt x="2569924" y="4155638"/>
                  <a:pt x="2547989" y="4177573"/>
                  <a:pt x="2520930" y="4177573"/>
                </a:cubicBezTo>
                <a:cubicBezTo>
                  <a:pt x="2493871" y="4177573"/>
                  <a:pt x="2471936" y="4155638"/>
                  <a:pt x="2471936" y="4128579"/>
                </a:cubicBezTo>
                <a:cubicBezTo>
                  <a:pt x="2471936" y="4101520"/>
                  <a:pt x="2493871" y="4079585"/>
                  <a:pt x="2520930" y="4079585"/>
                </a:cubicBezTo>
                <a:close/>
                <a:moveTo>
                  <a:pt x="960758" y="4051270"/>
                </a:moveTo>
                <a:lnTo>
                  <a:pt x="960758" y="4051270"/>
                </a:lnTo>
                <a:lnTo>
                  <a:pt x="960759" y="4051270"/>
                </a:lnTo>
                <a:lnTo>
                  <a:pt x="960759" y="4051270"/>
                </a:lnTo>
                <a:lnTo>
                  <a:pt x="960759" y="4051270"/>
                </a:lnTo>
                <a:lnTo>
                  <a:pt x="960759" y="4051270"/>
                </a:lnTo>
                <a:lnTo>
                  <a:pt x="960760" y="4051270"/>
                </a:lnTo>
                <a:lnTo>
                  <a:pt x="960760" y="4051270"/>
                </a:lnTo>
                <a:lnTo>
                  <a:pt x="960760" y="4051270"/>
                </a:lnTo>
                <a:cubicBezTo>
                  <a:pt x="987808" y="4051270"/>
                  <a:pt x="1009743" y="4073205"/>
                  <a:pt x="1009743" y="4100264"/>
                </a:cubicBezTo>
                <a:cubicBezTo>
                  <a:pt x="1009743" y="4127323"/>
                  <a:pt x="987808" y="4149258"/>
                  <a:pt x="960760" y="4149258"/>
                </a:cubicBezTo>
                <a:lnTo>
                  <a:pt x="960760" y="4149258"/>
                </a:lnTo>
                <a:lnTo>
                  <a:pt x="960760" y="4149258"/>
                </a:lnTo>
                <a:lnTo>
                  <a:pt x="960759" y="4149258"/>
                </a:lnTo>
                <a:lnTo>
                  <a:pt x="960759" y="4149258"/>
                </a:lnTo>
                <a:lnTo>
                  <a:pt x="960759" y="4149258"/>
                </a:lnTo>
                <a:lnTo>
                  <a:pt x="960758" y="4149258"/>
                </a:lnTo>
                <a:lnTo>
                  <a:pt x="960758" y="4149258"/>
                </a:lnTo>
                <a:cubicBezTo>
                  <a:pt x="933699" y="4149258"/>
                  <a:pt x="911764" y="4127323"/>
                  <a:pt x="911764" y="4100264"/>
                </a:cubicBezTo>
                <a:cubicBezTo>
                  <a:pt x="911764" y="4073205"/>
                  <a:pt x="933699" y="4051270"/>
                  <a:pt x="960758" y="4051270"/>
                </a:cubicBezTo>
                <a:close/>
                <a:moveTo>
                  <a:pt x="1756413" y="3960661"/>
                </a:moveTo>
                <a:cubicBezTo>
                  <a:pt x="1783472" y="3960661"/>
                  <a:pt x="1805407" y="3982596"/>
                  <a:pt x="1805407" y="4009655"/>
                </a:cubicBezTo>
                <a:cubicBezTo>
                  <a:pt x="1805407" y="4036714"/>
                  <a:pt x="1783472" y="4058649"/>
                  <a:pt x="1756413" y="4058649"/>
                </a:cubicBezTo>
                <a:cubicBezTo>
                  <a:pt x="1729354" y="4058649"/>
                  <a:pt x="1707419" y="4036714"/>
                  <a:pt x="1707419" y="4009655"/>
                </a:cubicBezTo>
                <a:cubicBezTo>
                  <a:pt x="1707419" y="3982596"/>
                  <a:pt x="1729354" y="3960661"/>
                  <a:pt x="1756413" y="3960661"/>
                </a:cubicBezTo>
                <a:close/>
                <a:moveTo>
                  <a:pt x="2240606" y="3221627"/>
                </a:moveTo>
                <a:lnTo>
                  <a:pt x="2240609" y="3221629"/>
                </a:lnTo>
                <a:lnTo>
                  <a:pt x="2267999" y="3229995"/>
                </a:lnTo>
                <a:lnTo>
                  <a:pt x="2271722" y="3234516"/>
                </a:lnTo>
                <a:lnTo>
                  <a:pt x="2272208" y="3234717"/>
                </a:lnTo>
                <a:lnTo>
                  <a:pt x="2275250" y="3235978"/>
                </a:lnTo>
                <a:cubicBezTo>
                  <a:pt x="2284116" y="3244844"/>
                  <a:pt x="2289600" y="3257092"/>
                  <a:pt x="2289600" y="3270621"/>
                </a:cubicBezTo>
                <a:cubicBezTo>
                  <a:pt x="2289600" y="3297680"/>
                  <a:pt x="2267665" y="3319615"/>
                  <a:pt x="2240606" y="3319615"/>
                </a:cubicBezTo>
                <a:cubicBezTo>
                  <a:pt x="2213547" y="3319615"/>
                  <a:pt x="2191612" y="3297680"/>
                  <a:pt x="2191612" y="3270621"/>
                </a:cubicBezTo>
                <a:cubicBezTo>
                  <a:pt x="2191612" y="3257092"/>
                  <a:pt x="2197096" y="3244844"/>
                  <a:pt x="2205962" y="3235978"/>
                </a:cubicBezTo>
                <a:lnTo>
                  <a:pt x="2209282" y="3234602"/>
                </a:lnTo>
                <a:lnTo>
                  <a:pt x="2209491" y="3234515"/>
                </a:lnTo>
                <a:lnTo>
                  <a:pt x="2213213" y="3229995"/>
                </a:lnTo>
                <a:lnTo>
                  <a:pt x="2240603" y="3221629"/>
                </a:lnTo>
                <a:close/>
                <a:moveTo>
                  <a:pt x="2537919" y="2987207"/>
                </a:moveTo>
                <a:cubicBezTo>
                  <a:pt x="2564978" y="2987207"/>
                  <a:pt x="2586913" y="3009142"/>
                  <a:pt x="2586913" y="3036199"/>
                </a:cubicBezTo>
                <a:cubicBezTo>
                  <a:pt x="2586913" y="3063257"/>
                  <a:pt x="2564978" y="3085193"/>
                  <a:pt x="2537919" y="3085193"/>
                </a:cubicBezTo>
                <a:cubicBezTo>
                  <a:pt x="2510860" y="3085193"/>
                  <a:pt x="2488925" y="3063257"/>
                  <a:pt x="2488925" y="3036199"/>
                </a:cubicBezTo>
                <a:cubicBezTo>
                  <a:pt x="2488925" y="3009142"/>
                  <a:pt x="2510860" y="2987207"/>
                  <a:pt x="2537919" y="2987207"/>
                </a:cubicBezTo>
                <a:close/>
                <a:moveTo>
                  <a:pt x="2254764" y="2896019"/>
                </a:moveTo>
                <a:cubicBezTo>
                  <a:pt x="2268294" y="2896019"/>
                  <a:pt x="2280542" y="2901501"/>
                  <a:pt x="2289408" y="2910367"/>
                </a:cubicBezTo>
                <a:cubicBezTo>
                  <a:pt x="2298274" y="2919233"/>
                  <a:pt x="2303758" y="2931480"/>
                  <a:pt x="2303758" y="2945009"/>
                </a:cubicBezTo>
                <a:cubicBezTo>
                  <a:pt x="2303758" y="2972066"/>
                  <a:pt x="2281823" y="2993999"/>
                  <a:pt x="2254764" y="2993999"/>
                </a:cubicBezTo>
                <a:cubicBezTo>
                  <a:pt x="2227705" y="2993999"/>
                  <a:pt x="2205770" y="2972066"/>
                  <a:pt x="2205770" y="2945009"/>
                </a:cubicBezTo>
                <a:cubicBezTo>
                  <a:pt x="2205770" y="2931480"/>
                  <a:pt x="2211254" y="2919233"/>
                  <a:pt x="2220120" y="2910367"/>
                </a:cubicBezTo>
                <a:cubicBezTo>
                  <a:pt x="2228986" y="2901501"/>
                  <a:pt x="2241235" y="2896019"/>
                  <a:pt x="2254764" y="2896019"/>
                </a:cubicBezTo>
                <a:close/>
                <a:moveTo>
                  <a:pt x="1751937" y="2741808"/>
                </a:moveTo>
                <a:cubicBezTo>
                  <a:pt x="1821582" y="2741808"/>
                  <a:pt x="1878040" y="2798262"/>
                  <a:pt x="1878040" y="2867905"/>
                </a:cubicBezTo>
                <a:cubicBezTo>
                  <a:pt x="1878040" y="2937545"/>
                  <a:pt x="1821582" y="2993999"/>
                  <a:pt x="1751937" y="2993999"/>
                </a:cubicBezTo>
                <a:cubicBezTo>
                  <a:pt x="1682292" y="2993999"/>
                  <a:pt x="1625834" y="2937545"/>
                  <a:pt x="1625834" y="2867905"/>
                </a:cubicBezTo>
                <a:cubicBezTo>
                  <a:pt x="1625834" y="2798262"/>
                  <a:pt x="1682292" y="2741808"/>
                  <a:pt x="1751937" y="2741808"/>
                </a:cubicBezTo>
                <a:close/>
                <a:moveTo>
                  <a:pt x="2537919" y="2539247"/>
                </a:moveTo>
                <a:cubicBezTo>
                  <a:pt x="2564978" y="2539247"/>
                  <a:pt x="2586913" y="2561181"/>
                  <a:pt x="2586913" y="2588242"/>
                </a:cubicBezTo>
                <a:cubicBezTo>
                  <a:pt x="2586913" y="2615299"/>
                  <a:pt x="2564978" y="2637231"/>
                  <a:pt x="2537919" y="2637231"/>
                </a:cubicBezTo>
                <a:cubicBezTo>
                  <a:pt x="2510860" y="2637231"/>
                  <a:pt x="2488925" y="2615299"/>
                  <a:pt x="2488925" y="2588242"/>
                </a:cubicBezTo>
                <a:cubicBezTo>
                  <a:pt x="2488925" y="2561181"/>
                  <a:pt x="2510860" y="2539247"/>
                  <a:pt x="2537919" y="2539247"/>
                </a:cubicBezTo>
                <a:close/>
                <a:moveTo>
                  <a:pt x="1897990" y="2375005"/>
                </a:moveTo>
                <a:cubicBezTo>
                  <a:pt x="1925049" y="2375005"/>
                  <a:pt x="1946984" y="2396941"/>
                  <a:pt x="1946984" y="2424000"/>
                </a:cubicBezTo>
                <a:lnTo>
                  <a:pt x="1946984" y="2424001"/>
                </a:lnTo>
                <a:lnTo>
                  <a:pt x="1946984" y="2424001"/>
                </a:lnTo>
                <a:cubicBezTo>
                  <a:pt x="1946984" y="2451064"/>
                  <a:pt x="1925049" y="2473002"/>
                  <a:pt x="1897990" y="2473002"/>
                </a:cubicBezTo>
                <a:cubicBezTo>
                  <a:pt x="1870931" y="2473002"/>
                  <a:pt x="1848996" y="2451064"/>
                  <a:pt x="1848996" y="2424001"/>
                </a:cubicBezTo>
                <a:lnTo>
                  <a:pt x="1848996" y="2424001"/>
                </a:lnTo>
                <a:lnTo>
                  <a:pt x="1848996" y="2424000"/>
                </a:lnTo>
                <a:cubicBezTo>
                  <a:pt x="1848996" y="2396941"/>
                  <a:pt x="1870931" y="2375005"/>
                  <a:pt x="1897990" y="2375005"/>
                </a:cubicBezTo>
                <a:close/>
                <a:moveTo>
                  <a:pt x="479387" y="2338189"/>
                </a:moveTo>
                <a:lnTo>
                  <a:pt x="479387" y="2338189"/>
                </a:lnTo>
                <a:lnTo>
                  <a:pt x="479390" y="2338190"/>
                </a:lnTo>
                <a:lnTo>
                  <a:pt x="479402" y="2338195"/>
                </a:lnTo>
                <a:lnTo>
                  <a:pt x="506781" y="2346558"/>
                </a:lnTo>
                <a:lnTo>
                  <a:pt x="510502" y="2351077"/>
                </a:lnTo>
                <a:lnTo>
                  <a:pt x="514031" y="2352539"/>
                </a:lnTo>
                <a:lnTo>
                  <a:pt x="518351" y="2358946"/>
                </a:lnTo>
                <a:lnTo>
                  <a:pt x="524531" y="2368112"/>
                </a:lnTo>
                <a:lnTo>
                  <a:pt x="524531" y="2368114"/>
                </a:lnTo>
                <a:lnTo>
                  <a:pt x="524532" y="2368115"/>
                </a:lnTo>
                <a:lnTo>
                  <a:pt x="524532" y="2368115"/>
                </a:lnTo>
                <a:lnTo>
                  <a:pt x="524536" y="2368122"/>
                </a:lnTo>
                <a:cubicBezTo>
                  <a:pt x="527016" y="2373983"/>
                  <a:pt x="528387" y="2380427"/>
                  <a:pt x="528387" y="2387192"/>
                </a:cubicBezTo>
                <a:cubicBezTo>
                  <a:pt x="528387" y="2414250"/>
                  <a:pt x="506451" y="2436188"/>
                  <a:pt x="479392" y="2436188"/>
                </a:cubicBezTo>
                <a:cubicBezTo>
                  <a:pt x="465863" y="2436188"/>
                  <a:pt x="453614" y="2430704"/>
                  <a:pt x="444748" y="2421837"/>
                </a:cubicBezTo>
                <a:lnTo>
                  <a:pt x="444748" y="2421836"/>
                </a:lnTo>
                <a:lnTo>
                  <a:pt x="444746" y="2421836"/>
                </a:lnTo>
                <a:lnTo>
                  <a:pt x="444745" y="2421833"/>
                </a:lnTo>
                <a:lnTo>
                  <a:pt x="444744" y="2421833"/>
                </a:lnTo>
                <a:lnTo>
                  <a:pt x="442315" y="2418230"/>
                </a:lnTo>
                <a:lnTo>
                  <a:pt x="434246" y="2406262"/>
                </a:lnTo>
                <a:lnTo>
                  <a:pt x="434246" y="2406262"/>
                </a:lnTo>
                <a:lnTo>
                  <a:pt x="434245" y="2406260"/>
                </a:lnTo>
                <a:lnTo>
                  <a:pt x="434244" y="2406257"/>
                </a:lnTo>
                <a:lnTo>
                  <a:pt x="434244" y="2406257"/>
                </a:lnTo>
                <a:lnTo>
                  <a:pt x="434243" y="2406255"/>
                </a:lnTo>
                <a:lnTo>
                  <a:pt x="434243" y="2406255"/>
                </a:lnTo>
                <a:lnTo>
                  <a:pt x="434177" y="2405926"/>
                </a:lnTo>
                <a:lnTo>
                  <a:pt x="430393" y="2387183"/>
                </a:lnTo>
                <a:cubicBezTo>
                  <a:pt x="430393" y="2360124"/>
                  <a:pt x="452328" y="2338189"/>
                  <a:pt x="479387" y="2338189"/>
                </a:cubicBezTo>
                <a:close/>
                <a:moveTo>
                  <a:pt x="2322721" y="1893639"/>
                </a:moveTo>
                <a:cubicBezTo>
                  <a:pt x="2349780" y="1893639"/>
                  <a:pt x="2371715" y="1915575"/>
                  <a:pt x="2371715" y="1942633"/>
                </a:cubicBezTo>
                <a:lnTo>
                  <a:pt x="2371715" y="1942635"/>
                </a:lnTo>
                <a:lnTo>
                  <a:pt x="2371714" y="1942637"/>
                </a:lnTo>
                <a:lnTo>
                  <a:pt x="2371715" y="1942640"/>
                </a:lnTo>
                <a:lnTo>
                  <a:pt x="2371715" y="1942641"/>
                </a:lnTo>
                <a:lnTo>
                  <a:pt x="2371715" y="1942642"/>
                </a:lnTo>
                <a:lnTo>
                  <a:pt x="2371715" y="1942643"/>
                </a:lnTo>
                <a:lnTo>
                  <a:pt x="2371715" y="1942644"/>
                </a:lnTo>
                <a:lnTo>
                  <a:pt x="2371715" y="1942644"/>
                </a:lnTo>
                <a:lnTo>
                  <a:pt x="2371715" y="1942646"/>
                </a:lnTo>
                <a:lnTo>
                  <a:pt x="2371715" y="1942646"/>
                </a:lnTo>
                <a:lnTo>
                  <a:pt x="2371715" y="1942647"/>
                </a:lnTo>
                <a:cubicBezTo>
                  <a:pt x="2371715" y="1969706"/>
                  <a:pt x="2349780" y="1991642"/>
                  <a:pt x="2322721" y="1991642"/>
                </a:cubicBezTo>
                <a:cubicBezTo>
                  <a:pt x="2295662" y="1991642"/>
                  <a:pt x="2273727" y="1969706"/>
                  <a:pt x="2273727" y="1942647"/>
                </a:cubicBezTo>
                <a:lnTo>
                  <a:pt x="2273727" y="1942646"/>
                </a:lnTo>
                <a:lnTo>
                  <a:pt x="2273727" y="1942646"/>
                </a:lnTo>
                <a:lnTo>
                  <a:pt x="2273727" y="1942644"/>
                </a:lnTo>
                <a:lnTo>
                  <a:pt x="2273727" y="1942644"/>
                </a:lnTo>
                <a:lnTo>
                  <a:pt x="2273727" y="1942643"/>
                </a:lnTo>
                <a:lnTo>
                  <a:pt x="2273727" y="1942642"/>
                </a:lnTo>
                <a:lnTo>
                  <a:pt x="2273727" y="1942641"/>
                </a:lnTo>
                <a:lnTo>
                  <a:pt x="2273727" y="1942640"/>
                </a:lnTo>
                <a:lnTo>
                  <a:pt x="2273728" y="1942637"/>
                </a:lnTo>
                <a:lnTo>
                  <a:pt x="2273728" y="1942635"/>
                </a:lnTo>
                <a:lnTo>
                  <a:pt x="2273727" y="1942633"/>
                </a:lnTo>
                <a:cubicBezTo>
                  <a:pt x="2273727" y="1915575"/>
                  <a:pt x="2295662" y="1893639"/>
                  <a:pt x="2322721" y="1893639"/>
                </a:cubicBezTo>
                <a:close/>
                <a:moveTo>
                  <a:pt x="1459100" y="1451921"/>
                </a:moveTo>
                <a:cubicBezTo>
                  <a:pt x="1486159" y="1451921"/>
                  <a:pt x="1508094" y="1473856"/>
                  <a:pt x="1508094" y="1500915"/>
                </a:cubicBezTo>
                <a:cubicBezTo>
                  <a:pt x="1508094" y="1527974"/>
                  <a:pt x="1486159" y="1549909"/>
                  <a:pt x="1459100" y="1549909"/>
                </a:cubicBezTo>
                <a:cubicBezTo>
                  <a:pt x="1432041" y="1549909"/>
                  <a:pt x="1410106" y="1527974"/>
                  <a:pt x="1410106" y="1500915"/>
                </a:cubicBezTo>
                <a:cubicBezTo>
                  <a:pt x="1410106" y="1473856"/>
                  <a:pt x="1432041" y="1451921"/>
                  <a:pt x="1459100" y="1451921"/>
                </a:cubicBezTo>
                <a:close/>
                <a:moveTo>
                  <a:pt x="2002756" y="1443423"/>
                </a:moveTo>
                <a:cubicBezTo>
                  <a:pt x="2029815" y="1443423"/>
                  <a:pt x="2051750" y="1465358"/>
                  <a:pt x="2051750" y="1492417"/>
                </a:cubicBezTo>
                <a:lnTo>
                  <a:pt x="2051750" y="1492417"/>
                </a:lnTo>
                <a:lnTo>
                  <a:pt x="2051750" y="1492418"/>
                </a:lnTo>
                <a:lnTo>
                  <a:pt x="2051749" y="1492422"/>
                </a:lnTo>
                <a:lnTo>
                  <a:pt x="2051750" y="1492426"/>
                </a:lnTo>
                <a:lnTo>
                  <a:pt x="2051750" y="1492426"/>
                </a:lnTo>
                <a:lnTo>
                  <a:pt x="2051750" y="1492427"/>
                </a:lnTo>
                <a:cubicBezTo>
                  <a:pt x="2051750" y="1519486"/>
                  <a:pt x="2029815" y="1541421"/>
                  <a:pt x="2002756" y="1541421"/>
                </a:cubicBezTo>
                <a:cubicBezTo>
                  <a:pt x="1975697" y="1541421"/>
                  <a:pt x="1953762" y="1519486"/>
                  <a:pt x="1953762" y="1492427"/>
                </a:cubicBezTo>
                <a:lnTo>
                  <a:pt x="1953762" y="1492426"/>
                </a:lnTo>
                <a:lnTo>
                  <a:pt x="1953762" y="1492426"/>
                </a:lnTo>
                <a:lnTo>
                  <a:pt x="1953763" y="1492422"/>
                </a:lnTo>
                <a:lnTo>
                  <a:pt x="1953762" y="1492418"/>
                </a:lnTo>
                <a:lnTo>
                  <a:pt x="1953762" y="1492417"/>
                </a:lnTo>
                <a:lnTo>
                  <a:pt x="1953762" y="1492417"/>
                </a:lnTo>
                <a:cubicBezTo>
                  <a:pt x="1953762" y="1465358"/>
                  <a:pt x="1975697" y="1443423"/>
                  <a:pt x="2002756" y="1443423"/>
                </a:cubicBezTo>
                <a:close/>
                <a:moveTo>
                  <a:pt x="785200" y="905435"/>
                </a:moveTo>
                <a:cubicBezTo>
                  <a:pt x="812259" y="905435"/>
                  <a:pt x="834194" y="927370"/>
                  <a:pt x="834194" y="954429"/>
                </a:cubicBezTo>
                <a:cubicBezTo>
                  <a:pt x="834194" y="981488"/>
                  <a:pt x="812259" y="1003425"/>
                  <a:pt x="785200" y="1003425"/>
                </a:cubicBezTo>
                <a:cubicBezTo>
                  <a:pt x="758141" y="1003425"/>
                  <a:pt x="736205" y="981488"/>
                  <a:pt x="736205" y="954429"/>
                </a:cubicBezTo>
                <a:cubicBezTo>
                  <a:pt x="736205" y="927370"/>
                  <a:pt x="758141" y="905435"/>
                  <a:pt x="785200" y="905435"/>
                </a:cubicBezTo>
                <a:close/>
                <a:moveTo>
                  <a:pt x="1580857" y="811994"/>
                </a:moveTo>
                <a:cubicBezTo>
                  <a:pt x="1607916" y="811994"/>
                  <a:pt x="1629851" y="833929"/>
                  <a:pt x="1629851" y="860988"/>
                </a:cubicBezTo>
                <a:lnTo>
                  <a:pt x="1629851" y="860988"/>
                </a:lnTo>
                <a:lnTo>
                  <a:pt x="1629851" y="860988"/>
                </a:lnTo>
                <a:lnTo>
                  <a:pt x="1629851" y="860989"/>
                </a:lnTo>
                <a:lnTo>
                  <a:pt x="1629851" y="860989"/>
                </a:lnTo>
                <a:lnTo>
                  <a:pt x="1629851" y="860990"/>
                </a:lnTo>
                <a:lnTo>
                  <a:pt x="1629851" y="860990"/>
                </a:lnTo>
                <a:lnTo>
                  <a:pt x="1629851" y="860990"/>
                </a:lnTo>
                <a:cubicBezTo>
                  <a:pt x="1629851" y="888049"/>
                  <a:pt x="1607916" y="909984"/>
                  <a:pt x="1580857" y="909984"/>
                </a:cubicBezTo>
                <a:cubicBezTo>
                  <a:pt x="1553798" y="909984"/>
                  <a:pt x="1531863" y="888049"/>
                  <a:pt x="1531863" y="860990"/>
                </a:cubicBezTo>
                <a:lnTo>
                  <a:pt x="1531863" y="860990"/>
                </a:lnTo>
                <a:lnTo>
                  <a:pt x="1531863" y="860990"/>
                </a:lnTo>
                <a:lnTo>
                  <a:pt x="1531863" y="860989"/>
                </a:lnTo>
                <a:lnTo>
                  <a:pt x="1531863" y="860988"/>
                </a:lnTo>
                <a:lnTo>
                  <a:pt x="1531863" y="860988"/>
                </a:lnTo>
                <a:lnTo>
                  <a:pt x="1531863" y="860988"/>
                </a:lnTo>
                <a:cubicBezTo>
                  <a:pt x="1531863" y="833929"/>
                  <a:pt x="1553798" y="811994"/>
                  <a:pt x="1580857" y="811994"/>
                </a:cubicBezTo>
                <a:close/>
                <a:moveTo>
                  <a:pt x="1173114" y="729876"/>
                </a:moveTo>
                <a:cubicBezTo>
                  <a:pt x="1200173" y="729876"/>
                  <a:pt x="1222108" y="751811"/>
                  <a:pt x="1222108" y="778870"/>
                </a:cubicBezTo>
                <a:lnTo>
                  <a:pt x="1222108" y="778870"/>
                </a:lnTo>
                <a:lnTo>
                  <a:pt x="1222108" y="778871"/>
                </a:lnTo>
                <a:lnTo>
                  <a:pt x="1222108" y="778873"/>
                </a:lnTo>
                <a:lnTo>
                  <a:pt x="1222108" y="778873"/>
                </a:lnTo>
                <a:cubicBezTo>
                  <a:pt x="1222108" y="805932"/>
                  <a:pt x="1200173" y="827867"/>
                  <a:pt x="1173114" y="827867"/>
                </a:cubicBezTo>
                <a:cubicBezTo>
                  <a:pt x="1146055" y="827867"/>
                  <a:pt x="1124120" y="805932"/>
                  <a:pt x="1124120" y="778873"/>
                </a:cubicBezTo>
                <a:lnTo>
                  <a:pt x="1124120" y="778873"/>
                </a:lnTo>
                <a:lnTo>
                  <a:pt x="1124120" y="778873"/>
                </a:lnTo>
                <a:lnTo>
                  <a:pt x="1124120" y="778871"/>
                </a:lnTo>
                <a:lnTo>
                  <a:pt x="1124120" y="778870"/>
                </a:lnTo>
                <a:lnTo>
                  <a:pt x="1124120" y="778870"/>
                </a:lnTo>
                <a:cubicBezTo>
                  <a:pt x="1124120" y="751811"/>
                  <a:pt x="1146055" y="729876"/>
                  <a:pt x="1173114" y="729876"/>
                </a:cubicBezTo>
                <a:close/>
                <a:moveTo>
                  <a:pt x="1379817" y="724222"/>
                </a:moveTo>
                <a:cubicBezTo>
                  <a:pt x="1406876" y="724222"/>
                  <a:pt x="1428811" y="746157"/>
                  <a:pt x="1428811" y="773216"/>
                </a:cubicBezTo>
                <a:cubicBezTo>
                  <a:pt x="1428811" y="800275"/>
                  <a:pt x="1406876" y="822210"/>
                  <a:pt x="1379817" y="822210"/>
                </a:cubicBezTo>
                <a:cubicBezTo>
                  <a:pt x="1352758" y="822210"/>
                  <a:pt x="1330823" y="800275"/>
                  <a:pt x="1330823" y="773216"/>
                </a:cubicBezTo>
                <a:cubicBezTo>
                  <a:pt x="1330823" y="746157"/>
                  <a:pt x="1352758" y="724222"/>
                  <a:pt x="1379817" y="724222"/>
                </a:cubicBezTo>
                <a:close/>
                <a:moveTo>
                  <a:pt x="739892" y="313639"/>
                </a:moveTo>
                <a:cubicBezTo>
                  <a:pt x="766951" y="313639"/>
                  <a:pt x="788886" y="335574"/>
                  <a:pt x="788886" y="362633"/>
                </a:cubicBezTo>
                <a:cubicBezTo>
                  <a:pt x="788886" y="389692"/>
                  <a:pt x="766951" y="411627"/>
                  <a:pt x="739892" y="411627"/>
                </a:cubicBezTo>
                <a:cubicBezTo>
                  <a:pt x="712833" y="411627"/>
                  <a:pt x="690898" y="389692"/>
                  <a:pt x="690898" y="362633"/>
                </a:cubicBezTo>
                <a:cubicBezTo>
                  <a:pt x="690898" y="335574"/>
                  <a:pt x="712833" y="313639"/>
                  <a:pt x="739892" y="313639"/>
                </a:cubicBezTo>
                <a:close/>
                <a:moveTo>
                  <a:pt x="878645" y="271175"/>
                </a:moveTo>
                <a:cubicBezTo>
                  <a:pt x="905704" y="271175"/>
                  <a:pt x="927639" y="293110"/>
                  <a:pt x="927639" y="320169"/>
                </a:cubicBezTo>
                <a:cubicBezTo>
                  <a:pt x="927639" y="347227"/>
                  <a:pt x="905704" y="369162"/>
                  <a:pt x="878645" y="369162"/>
                </a:cubicBezTo>
                <a:cubicBezTo>
                  <a:pt x="851586" y="369162"/>
                  <a:pt x="829651" y="347227"/>
                  <a:pt x="829651" y="320169"/>
                </a:cubicBezTo>
                <a:cubicBezTo>
                  <a:pt x="829651" y="293110"/>
                  <a:pt x="851586" y="271175"/>
                  <a:pt x="878645" y="271175"/>
                </a:cubicBezTo>
                <a:close/>
                <a:moveTo>
                  <a:pt x="686098" y="160745"/>
                </a:moveTo>
                <a:cubicBezTo>
                  <a:pt x="713158" y="160745"/>
                  <a:pt x="735093" y="182680"/>
                  <a:pt x="735093" y="209739"/>
                </a:cubicBezTo>
                <a:cubicBezTo>
                  <a:pt x="735093" y="236798"/>
                  <a:pt x="713158" y="258733"/>
                  <a:pt x="686098" y="258733"/>
                </a:cubicBezTo>
                <a:cubicBezTo>
                  <a:pt x="659039" y="258733"/>
                  <a:pt x="637104" y="236798"/>
                  <a:pt x="637104" y="209739"/>
                </a:cubicBezTo>
                <a:cubicBezTo>
                  <a:pt x="637104" y="182680"/>
                  <a:pt x="659039" y="160745"/>
                  <a:pt x="686098" y="160745"/>
                </a:cubicBezTo>
                <a:close/>
                <a:moveTo>
                  <a:pt x="48994" y="84284"/>
                </a:moveTo>
                <a:cubicBezTo>
                  <a:pt x="76053" y="84284"/>
                  <a:pt x="97988" y="106219"/>
                  <a:pt x="97988" y="133278"/>
                </a:cubicBezTo>
                <a:cubicBezTo>
                  <a:pt x="97988" y="160337"/>
                  <a:pt x="76053" y="182272"/>
                  <a:pt x="48994" y="182272"/>
                </a:cubicBezTo>
                <a:cubicBezTo>
                  <a:pt x="21935" y="182272"/>
                  <a:pt x="0" y="160337"/>
                  <a:pt x="0" y="133278"/>
                </a:cubicBezTo>
                <a:cubicBezTo>
                  <a:pt x="0" y="106219"/>
                  <a:pt x="21935" y="84284"/>
                  <a:pt x="48994" y="84284"/>
                </a:cubicBezTo>
                <a:close/>
                <a:moveTo>
                  <a:pt x="368962" y="50315"/>
                </a:moveTo>
                <a:cubicBezTo>
                  <a:pt x="389256" y="50315"/>
                  <a:pt x="406668" y="62654"/>
                  <a:pt x="414106" y="80239"/>
                </a:cubicBezTo>
                <a:lnTo>
                  <a:pt x="414106" y="80240"/>
                </a:lnTo>
                <a:lnTo>
                  <a:pt x="414107" y="80240"/>
                </a:lnTo>
                <a:cubicBezTo>
                  <a:pt x="416586" y="86102"/>
                  <a:pt x="417957" y="92547"/>
                  <a:pt x="417957" y="99311"/>
                </a:cubicBezTo>
                <a:lnTo>
                  <a:pt x="417957" y="99311"/>
                </a:lnTo>
                <a:lnTo>
                  <a:pt x="417957" y="99311"/>
                </a:lnTo>
                <a:lnTo>
                  <a:pt x="417957" y="99312"/>
                </a:lnTo>
                <a:cubicBezTo>
                  <a:pt x="417957" y="126370"/>
                  <a:pt x="396022" y="148305"/>
                  <a:pt x="368963" y="148305"/>
                </a:cubicBezTo>
                <a:cubicBezTo>
                  <a:pt x="355434" y="148305"/>
                  <a:pt x="343185" y="142822"/>
                  <a:pt x="334319" y="133955"/>
                </a:cubicBezTo>
                <a:lnTo>
                  <a:pt x="329917" y="127426"/>
                </a:lnTo>
                <a:lnTo>
                  <a:pt x="323819" y="118382"/>
                </a:lnTo>
                <a:lnTo>
                  <a:pt x="323819" y="118381"/>
                </a:lnTo>
                <a:lnTo>
                  <a:pt x="323819" y="118380"/>
                </a:lnTo>
                <a:cubicBezTo>
                  <a:pt x="321339" y="112519"/>
                  <a:pt x="319968" y="106074"/>
                  <a:pt x="319968" y="99309"/>
                </a:cubicBezTo>
                <a:cubicBezTo>
                  <a:pt x="319968" y="72250"/>
                  <a:pt x="341903" y="50315"/>
                  <a:pt x="368962" y="50315"/>
                </a:cubicBezTo>
                <a:close/>
                <a:moveTo>
                  <a:pt x="244375" y="0"/>
                </a:moveTo>
                <a:cubicBezTo>
                  <a:pt x="257000" y="0"/>
                  <a:pt x="267235" y="10235"/>
                  <a:pt x="267235" y="22860"/>
                </a:cubicBezTo>
                <a:cubicBezTo>
                  <a:pt x="267235" y="35485"/>
                  <a:pt x="257000" y="45720"/>
                  <a:pt x="244375" y="45720"/>
                </a:cubicBezTo>
                <a:cubicBezTo>
                  <a:pt x="231750" y="45720"/>
                  <a:pt x="221515" y="35485"/>
                  <a:pt x="221515" y="22860"/>
                </a:cubicBezTo>
                <a:cubicBezTo>
                  <a:pt x="221515" y="10235"/>
                  <a:pt x="231750" y="0"/>
                  <a:pt x="244375" y="0"/>
                </a:cubicBezTo>
                <a:close/>
              </a:path>
            </a:pathLst>
          </a:custGeom>
          <a:solidFill>
            <a:schemeClr val="bg2"/>
          </a:solidFill>
          <a:ln w="25036" cap="flat">
            <a:noFill/>
            <a:prstDash val="solid"/>
            <a:miter/>
          </a:ln>
        </p:spPr>
        <p:txBody>
          <a:bodyPr rtlCol="0" anchor="ctr"/>
          <a:lstStyle/>
          <a:p>
            <a:endParaRPr lang="zh-CN" altLang="en-US" dirty="0"/>
          </a:p>
        </p:txBody>
      </p:sp>
      <p:sp>
        <p:nvSpPr>
          <p:cNvPr id="6" name="文本框 5"/>
          <p:cNvSpPr txBox="1"/>
          <p:nvPr/>
        </p:nvSpPr>
        <p:spPr>
          <a:xfrm>
            <a:off x="4432481" y="2869873"/>
            <a:ext cx="800219" cy="1118255"/>
          </a:xfrm>
          <a:prstGeom prst="rect">
            <a:avLst/>
          </a:prstGeom>
          <a:noFill/>
        </p:spPr>
        <p:txBody>
          <a:bodyPr vert="eaVert" wrap="none" rtlCol="0">
            <a:spAutoFit/>
          </a:bodyPr>
          <a:lstStyle/>
          <a:p>
            <a:r>
              <a:rPr kumimoji="1" lang="zh-CN" altLang="en-US" sz="4000" b="1" dirty="0">
                <a:latin typeface="微软雅黑" panose="020B0503020204020204" pitchFamily="34" charset="-122"/>
                <a:ea typeface="微软雅黑" panose="020B0503020204020204" pitchFamily="34" charset="-122"/>
              </a:rPr>
              <a:t>目录</a:t>
            </a:r>
          </a:p>
        </p:txBody>
      </p:sp>
      <p:sp>
        <p:nvSpPr>
          <p:cNvPr id="7" name="椭圆 6"/>
          <p:cNvSpPr/>
          <p:nvPr/>
        </p:nvSpPr>
        <p:spPr>
          <a:xfrm>
            <a:off x="3258713" y="4006757"/>
            <a:ext cx="106048" cy="106048"/>
          </a:xfrm>
          <a:prstGeom prst="ellipse">
            <a:avLst/>
          </a:prstGeom>
          <a:solidFill>
            <a:schemeClr val="bg2"/>
          </a:solidFill>
          <a:ln w="25036" cap="flat">
            <a:noFill/>
            <a:prstDash val="solid"/>
            <a:miter/>
          </a:ln>
        </p:spPr>
        <p:txBody>
          <a:bodyPr rtlCol="0" anchor="ctr"/>
          <a:lstStyle/>
          <a:p>
            <a:endParaRPr lang="zh-CN" altLang="en-US">
              <a:latin typeface="微软雅黑" panose="020B0503020204020204" pitchFamily="34" charset="-122"/>
              <a:ea typeface="微软雅黑" panose="020B0503020204020204" pitchFamily="34" charset="-122"/>
            </a:endParaRPr>
          </a:p>
        </p:txBody>
      </p:sp>
      <p:sp>
        <p:nvSpPr>
          <p:cNvPr id="8" name="椭圆 7"/>
          <p:cNvSpPr/>
          <p:nvPr/>
        </p:nvSpPr>
        <p:spPr>
          <a:xfrm>
            <a:off x="3423847" y="2763825"/>
            <a:ext cx="106048" cy="106048"/>
          </a:xfrm>
          <a:prstGeom prst="ellipse">
            <a:avLst/>
          </a:prstGeom>
          <a:solidFill>
            <a:schemeClr val="bg2"/>
          </a:solidFill>
          <a:ln w="25036" cap="flat">
            <a:noFill/>
            <a:prstDash val="solid"/>
            <a:miter/>
          </a:ln>
        </p:spPr>
        <p:txBody>
          <a:bodyPr rtlCol="0" anchor="ctr"/>
          <a:lstStyle/>
          <a:p>
            <a:endParaRPr lang="zh-CN" altLang="en-US">
              <a:latin typeface="微软雅黑" panose="020B0503020204020204" pitchFamily="34" charset="-122"/>
              <a:ea typeface="微软雅黑" panose="020B0503020204020204" pitchFamily="34" charset="-122"/>
            </a:endParaRPr>
          </a:p>
        </p:txBody>
      </p:sp>
      <p:sp>
        <p:nvSpPr>
          <p:cNvPr id="9" name="Shape 1489"/>
          <p:cNvSpPr/>
          <p:nvPr>
            <p:custDataLst>
              <p:tags r:id="rId1"/>
            </p:custDataLst>
          </p:nvPr>
        </p:nvSpPr>
        <p:spPr>
          <a:xfrm>
            <a:off x="6986538" y="1750014"/>
            <a:ext cx="695056" cy="695236"/>
          </a:xfrm>
          <a:prstGeom prst="ellipse">
            <a:avLst/>
          </a:prstGeom>
          <a:solidFill>
            <a:schemeClr val="bg2"/>
          </a:solidFill>
          <a:ln w="25400" cap="flat" cmpd="sng">
            <a:solidFill>
              <a:schemeClr val="dk1">
                <a:alpha val="0"/>
              </a:schemeClr>
            </a:solidFill>
            <a:prstDash val="solid"/>
            <a:miter/>
            <a:headEnd type="none" w="med" len="med"/>
            <a:tailEnd type="none" w="med" len="med"/>
          </a:ln>
          <a:effectLst/>
        </p:spPr>
        <p:txBody>
          <a:bodyPr lIns="0" tIns="0" rIns="0" bIns="0" anchor="t" anchorCtr="0">
            <a:noAutofit/>
          </a:bodyPr>
          <a:lstStyle/>
          <a:p>
            <a:endParaRPr dirty="0">
              <a:solidFill>
                <a:schemeClr val="dk1"/>
              </a:solidFill>
              <a:latin typeface="微软雅黑" panose="020B0503020204020204" pitchFamily="34" charset="-122"/>
              <a:ea typeface="微软雅黑" panose="020B0503020204020204" pitchFamily="34" charset="-122"/>
              <a:cs typeface="Roboto" panose="02000000000000000000"/>
              <a:sym typeface="Roboto" panose="02000000000000000000"/>
            </a:endParaRPr>
          </a:p>
        </p:txBody>
      </p:sp>
      <p:sp>
        <p:nvSpPr>
          <p:cNvPr id="10" name="任意形状 902"/>
          <p:cNvSpPr/>
          <p:nvPr>
            <p:custDataLst>
              <p:tags r:id="rId2"/>
            </p:custDataLst>
          </p:nvPr>
        </p:nvSpPr>
        <p:spPr>
          <a:xfrm>
            <a:off x="7224235" y="1942748"/>
            <a:ext cx="220226" cy="309768"/>
          </a:xfrm>
          <a:custGeom>
            <a:avLst/>
            <a:gdLst>
              <a:gd name="connsiteX0" fmla="*/ 220500 w 255937"/>
              <a:gd name="connsiteY0" fmla="*/ 226688 h 360000"/>
              <a:gd name="connsiteX1" fmla="*/ 232312 w 255937"/>
              <a:gd name="connsiteY1" fmla="*/ 226688 h 360000"/>
              <a:gd name="connsiteX2" fmla="*/ 232312 w 255937"/>
              <a:gd name="connsiteY2" fmla="*/ 238500 h 360000"/>
              <a:gd name="connsiteX3" fmla="*/ 220500 w 255937"/>
              <a:gd name="connsiteY3" fmla="*/ 238500 h 360000"/>
              <a:gd name="connsiteX4" fmla="*/ 162562 w 255937"/>
              <a:gd name="connsiteY4" fmla="*/ 226688 h 360000"/>
              <a:gd name="connsiteX5" fmla="*/ 209250 w 255937"/>
              <a:gd name="connsiteY5" fmla="*/ 226688 h 360000"/>
              <a:gd name="connsiteX6" fmla="*/ 209250 w 255937"/>
              <a:gd name="connsiteY6" fmla="*/ 238500 h 360000"/>
              <a:gd name="connsiteX7" fmla="*/ 162562 w 255937"/>
              <a:gd name="connsiteY7" fmla="*/ 238500 h 360000"/>
              <a:gd name="connsiteX8" fmla="*/ 81000 w 255937"/>
              <a:gd name="connsiteY8" fmla="*/ 226688 h 360000"/>
              <a:gd name="connsiteX9" fmla="*/ 92813 w 255937"/>
              <a:gd name="connsiteY9" fmla="*/ 226688 h 360000"/>
              <a:gd name="connsiteX10" fmla="*/ 92813 w 255937"/>
              <a:gd name="connsiteY10" fmla="*/ 238500 h 360000"/>
              <a:gd name="connsiteX11" fmla="*/ 81000 w 255937"/>
              <a:gd name="connsiteY11" fmla="*/ 238500 h 360000"/>
              <a:gd name="connsiteX12" fmla="*/ 23062 w 255937"/>
              <a:gd name="connsiteY12" fmla="*/ 226688 h 360000"/>
              <a:gd name="connsiteX13" fmla="*/ 69749 w 255937"/>
              <a:gd name="connsiteY13" fmla="*/ 226688 h 360000"/>
              <a:gd name="connsiteX14" fmla="*/ 69749 w 255937"/>
              <a:gd name="connsiteY14" fmla="*/ 238500 h 360000"/>
              <a:gd name="connsiteX15" fmla="*/ 23062 w 255937"/>
              <a:gd name="connsiteY15" fmla="*/ 238500 h 360000"/>
              <a:gd name="connsiteX16" fmla="*/ 197437 w 255937"/>
              <a:gd name="connsiteY16" fmla="*/ 156938 h 360000"/>
              <a:gd name="connsiteX17" fmla="*/ 174374 w 255937"/>
              <a:gd name="connsiteY17" fmla="*/ 180000 h 360000"/>
              <a:gd name="connsiteX18" fmla="*/ 197437 w 255937"/>
              <a:gd name="connsiteY18" fmla="*/ 203062 h 360000"/>
              <a:gd name="connsiteX19" fmla="*/ 220499 w 255937"/>
              <a:gd name="connsiteY19" fmla="*/ 180000 h 360000"/>
              <a:gd name="connsiteX20" fmla="*/ 197437 w 255937"/>
              <a:gd name="connsiteY20" fmla="*/ 156938 h 360000"/>
              <a:gd name="connsiteX21" fmla="*/ 57937 w 255937"/>
              <a:gd name="connsiteY21" fmla="*/ 156938 h 360000"/>
              <a:gd name="connsiteX22" fmla="*/ 34875 w 255937"/>
              <a:gd name="connsiteY22" fmla="*/ 180000 h 360000"/>
              <a:gd name="connsiteX23" fmla="*/ 57937 w 255937"/>
              <a:gd name="connsiteY23" fmla="*/ 203062 h 360000"/>
              <a:gd name="connsiteX24" fmla="*/ 81000 w 255937"/>
              <a:gd name="connsiteY24" fmla="*/ 180000 h 360000"/>
              <a:gd name="connsiteX25" fmla="*/ 57937 w 255937"/>
              <a:gd name="connsiteY25" fmla="*/ 156938 h 360000"/>
              <a:gd name="connsiteX26" fmla="*/ 197437 w 255937"/>
              <a:gd name="connsiteY26" fmla="*/ 145125 h 360000"/>
              <a:gd name="connsiteX27" fmla="*/ 232312 w 255937"/>
              <a:gd name="connsiteY27" fmla="*/ 180000 h 360000"/>
              <a:gd name="connsiteX28" fmla="*/ 197437 w 255937"/>
              <a:gd name="connsiteY28" fmla="*/ 214875 h 360000"/>
              <a:gd name="connsiteX29" fmla="*/ 162562 w 255937"/>
              <a:gd name="connsiteY29" fmla="*/ 180000 h 360000"/>
              <a:gd name="connsiteX30" fmla="*/ 197437 w 255937"/>
              <a:gd name="connsiteY30" fmla="*/ 145125 h 360000"/>
              <a:gd name="connsiteX31" fmla="*/ 57937 w 255937"/>
              <a:gd name="connsiteY31" fmla="*/ 145125 h 360000"/>
              <a:gd name="connsiteX32" fmla="*/ 92812 w 255937"/>
              <a:gd name="connsiteY32" fmla="*/ 180000 h 360000"/>
              <a:gd name="connsiteX33" fmla="*/ 57937 w 255937"/>
              <a:gd name="connsiteY33" fmla="*/ 214875 h 360000"/>
              <a:gd name="connsiteX34" fmla="*/ 23062 w 255937"/>
              <a:gd name="connsiteY34" fmla="*/ 180000 h 360000"/>
              <a:gd name="connsiteX35" fmla="*/ 57937 w 255937"/>
              <a:gd name="connsiteY35" fmla="*/ 145125 h 360000"/>
              <a:gd name="connsiteX36" fmla="*/ 151312 w 255937"/>
              <a:gd name="connsiteY36" fmla="*/ 116438 h 360000"/>
              <a:gd name="connsiteX37" fmla="*/ 151312 w 255937"/>
              <a:gd name="connsiteY37" fmla="*/ 278438 h 360000"/>
              <a:gd name="connsiteX38" fmla="*/ 161999 w 255937"/>
              <a:gd name="connsiteY38" fmla="*/ 348188 h 360000"/>
              <a:gd name="connsiteX39" fmla="*/ 233437 w 255937"/>
              <a:gd name="connsiteY39" fmla="*/ 348188 h 360000"/>
              <a:gd name="connsiteX40" fmla="*/ 244124 w 255937"/>
              <a:gd name="connsiteY40" fmla="*/ 277875 h 360000"/>
              <a:gd name="connsiteX41" fmla="*/ 244124 w 255937"/>
              <a:gd name="connsiteY41" fmla="*/ 116438 h 360000"/>
              <a:gd name="connsiteX42" fmla="*/ 11812 w 255937"/>
              <a:gd name="connsiteY42" fmla="*/ 116438 h 360000"/>
              <a:gd name="connsiteX43" fmla="*/ 11812 w 255937"/>
              <a:gd name="connsiteY43" fmla="*/ 277875 h 360000"/>
              <a:gd name="connsiteX44" fmla="*/ 22500 w 255937"/>
              <a:gd name="connsiteY44" fmla="*/ 348188 h 360000"/>
              <a:gd name="connsiteX45" fmla="*/ 93938 w 255937"/>
              <a:gd name="connsiteY45" fmla="*/ 348188 h 360000"/>
              <a:gd name="connsiteX46" fmla="*/ 104625 w 255937"/>
              <a:gd name="connsiteY46" fmla="*/ 277875 h 360000"/>
              <a:gd name="connsiteX47" fmla="*/ 104625 w 255937"/>
              <a:gd name="connsiteY47" fmla="*/ 116438 h 360000"/>
              <a:gd name="connsiteX48" fmla="*/ 185625 w 255937"/>
              <a:gd name="connsiteY48" fmla="*/ 52313 h 360000"/>
              <a:gd name="connsiteX49" fmla="*/ 197437 w 255937"/>
              <a:gd name="connsiteY49" fmla="*/ 52313 h 360000"/>
              <a:gd name="connsiteX50" fmla="*/ 197437 w 255937"/>
              <a:gd name="connsiteY50" fmla="*/ 64126 h 360000"/>
              <a:gd name="connsiteX51" fmla="*/ 185625 w 255937"/>
              <a:gd name="connsiteY51" fmla="*/ 64126 h 360000"/>
              <a:gd name="connsiteX52" fmla="*/ 47281 w 255937"/>
              <a:gd name="connsiteY52" fmla="*/ 52313 h 360000"/>
              <a:gd name="connsiteX53" fmla="*/ 41555 w 255937"/>
              <a:gd name="connsiteY53" fmla="*/ 76641 h 360000"/>
              <a:gd name="connsiteX54" fmla="*/ 18703 w 255937"/>
              <a:gd name="connsiteY54" fmla="*/ 104625 h 360000"/>
              <a:gd name="connsiteX55" fmla="*/ 97694 w 255937"/>
              <a:gd name="connsiteY55" fmla="*/ 104625 h 360000"/>
              <a:gd name="connsiteX56" fmla="*/ 74883 w 255937"/>
              <a:gd name="connsiteY56" fmla="*/ 76852 h 360000"/>
              <a:gd name="connsiteX57" fmla="*/ 69133 w 255937"/>
              <a:gd name="connsiteY57" fmla="*/ 52313 h 360000"/>
              <a:gd name="connsiteX58" fmla="*/ 162562 w 255937"/>
              <a:gd name="connsiteY58" fmla="*/ 42535 h 360000"/>
              <a:gd name="connsiteX59" fmla="*/ 152332 w 255937"/>
              <a:gd name="connsiteY59" fmla="*/ 104625 h 360000"/>
              <a:gd name="connsiteX60" fmla="*/ 243069 w 255937"/>
              <a:gd name="connsiteY60" fmla="*/ 104625 h 360000"/>
              <a:gd name="connsiteX61" fmla="*/ 232875 w 255937"/>
              <a:gd name="connsiteY61" fmla="*/ 44818 h 360000"/>
              <a:gd name="connsiteX62" fmla="*/ 232875 w 255937"/>
              <a:gd name="connsiteY62" fmla="*/ 46688 h 360000"/>
              <a:gd name="connsiteX63" fmla="*/ 191812 w 255937"/>
              <a:gd name="connsiteY63" fmla="*/ 87188 h 360000"/>
              <a:gd name="connsiteX64" fmla="*/ 162562 w 255937"/>
              <a:gd name="connsiteY64" fmla="*/ 87188 h 360000"/>
              <a:gd name="connsiteX65" fmla="*/ 174374 w 255937"/>
              <a:gd name="connsiteY65" fmla="*/ 11812 h 360000"/>
              <a:gd name="connsiteX66" fmla="*/ 174374 w 255937"/>
              <a:gd name="connsiteY66" fmla="*/ 75375 h 360000"/>
              <a:gd name="connsiteX67" fmla="*/ 191812 w 255937"/>
              <a:gd name="connsiteY67" fmla="*/ 75375 h 360000"/>
              <a:gd name="connsiteX68" fmla="*/ 221062 w 255937"/>
              <a:gd name="connsiteY68" fmla="*/ 46125 h 360000"/>
              <a:gd name="connsiteX69" fmla="*/ 221062 w 255937"/>
              <a:gd name="connsiteY69" fmla="*/ 11812 h 360000"/>
              <a:gd name="connsiteX70" fmla="*/ 197437 w 255937"/>
              <a:gd name="connsiteY70" fmla="*/ 11812 h 360000"/>
              <a:gd name="connsiteX71" fmla="*/ 197437 w 255937"/>
              <a:gd name="connsiteY71" fmla="*/ 40500 h 360000"/>
              <a:gd name="connsiteX72" fmla="*/ 185625 w 255937"/>
              <a:gd name="connsiteY72" fmla="*/ 40500 h 360000"/>
              <a:gd name="connsiteX73" fmla="*/ 185625 w 255937"/>
              <a:gd name="connsiteY73" fmla="*/ 11812 h 360000"/>
              <a:gd name="connsiteX74" fmla="*/ 52313 w 255937"/>
              <a:gd name="connsiteY74" fmla="*/ 11250 h 360000"/>
              <a:gd name="connsiteX75" fmla="*/ 52313 w 255937"/>
              <a:gd name="connsiteY75" fmla="*/ 30938 h 360000"/>
              <a:gd name="connsiteX76" fmla="*/ 50062 w 255937"/>
              <a:gd name="connsiteY76" fmla="*/ 40500 h 360000"/>
              <a:gd name="connsiteX77" fmla="*/ 66365 w 255937"/>
              <a:gd name="connsiteY77" fmla="*/ 40500 h 360000"/>
              <a:gd name="connsiteX78" fmla="*/ 64125 w 255937"/>
              <a:gd name="connsiteY78" fmla="*/ 30938 h 360000"/>
              <a:gd name="connsiteX79" fmla="*/ 64125 w 255937"/>
              <a:gd name="connsiteY79" fmla="*/ 19688 h 360000"/>
              <a:gd name="connsiteX80" fmla="*/ 55688 w 255937"/>
              <a:gd name="connsiteY80" fmla="*/ 11250 h 360000"/>
              <a:gd name="connsiteX81" fmla="*/ 157499 w 255937"/>
              <a:gd name="connsiteY81" fmla="*/ 0 h 360000"/>
              <a:gd name="connsiteX82" fmla="*/ 237374 w 255937"/>
              <a:gd name="connsiteY82" fmla="*/ 0 h 360000"/>
              <a:gd name="connsiteX83" fmla="*/ 255937 w 255937"/>
              <a:gd name="connsiteY83" fmla="*/ 110250 h 360000"/>
              <a:gd name="connsiteX84" fmla="*/ 255937 w 255937"/>
              <a:gd name="connsiteY84" fmla="*/ 279563 h 360000"/>
              <a:gd name="connsiteX85" fmla="*/ 242999 w 255937"/>
              <a:gd name="connsiteY85" fmla="*/ 360000 h 360000"/>
              <a:gd name="connsiteX86" fmla="*/ 151874 w 255937"/>
              <a:gd name="connsiteY86" fmla="*/ 360000 h 360000"/>
              <a:gd name="connsiteX87" fmla="*/ 139499 w 255937"/>
              <a:gd name="connsiteY87" fmla="*/ 278438 h 360000"/>
              <a:gd name="connsiteX88" fmla="*/ 139499 w 255937"/>
              <a:gd name="connsiteY88" fmla="*/ 109125 h 360000"/>
              <a:gd name="connsiteX89" fmla="*/ 40500 w 255937"/>
              <a:gd name="connsiteY89" fmla="*/ 0 h 360000"/>
              <a:gd name="connsiteX90" fmla="*/ 60188 w 255937"/>
              <a:gd name="connsiteY90" fmla="*/ 0 h 360000"/>
              <a:gd name="connsiteX91" fmla="*/ 75375 w 255937"/>
              <a:gd name="connsiteY91" fmla="*/ 15188 h 360000"/>
              <a:gd name="connsiteX92" fmla="*/ 75375 w 255937"/>
              <a:gd name="connsiteY92" fmla="*/ 31500 h 360000"/>
              <a:gd name="connsiteX93" fmla="*/ 113625 w 255937"/>
              <a:gd name="connsiteY93" fmla="*/ 105750 h 360000"/>
              <a:gd name="connsiteX94" fmla="*/ 115875 w 255937"/>
              <a:gd name="connsiteY94" fmla="*/ 107438 h 360000"/>
              <a:gd name="connsiteX95" fmla="*/ 115875 w 255937"/>
              <a:gd name="connsiteY95" fmla="*/ 279563 h 360000"/>
              <a:gd name="connsiteX96" fmla="*/ 103500 w 255937"/>
              <a:gd name="connsiteY96" fmla="*/ 360000 h 360000"/>
              <a:gd name="connsiteX97" fmla="*/ 12375 w 255937"/>
              <a:gd name="connsiteY97" fmla="*/ 360000 h 360000"/>
              <a:gd name="connsiteX98" fmla="*/ 0 w 255937"/>
              <a:gd name="connsiteY98" fmla="*/ 278438 h 360000"/>
              <a:gd name="connsiteX99" fmla="*/ 0 w 255937"/>
              <a:gd name="connsiteY99" fmla="*/ 107438 h 360000"/>
              <a:gd name="connsiteX100" fmla="*/ 2250 w 255937"/>
              <a:gd name="connsiteY100" fmla="*/ 105750 h 360000"/>
              <a:gd name="connsiteX101" fmla="*/ 40500 w 255937"/>
              <a:gd name="connsiteY101" fmla="*/ 31500 h 3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55937" h="360000">
                <a:moveTo>
                  <a:pt x="220500" y="226688"/>
                </a:moveTo>
                <a:lnTo>
                  <a:pt x="232312" y="226688"/>
                </a:lnTo>
                <a:lnTo>
                  <a:pt x="232312" y="238500"/>
                </a:lnTo>
                <a:lnTo>
                  <a:pt x="220500" y="238500"/>
                </a:lnTo>
                <a:close/>
                <a:moveTo>
                  <a:pt x="162562" y="226688"/>
                </a:moveTo>
                <a:lnTo>
                  <a:pt x="209250" y="226688"/>
                </a:lnTo>
                <a:lnTo>
                  <a:pt x="209250" y="238500"/>
                </a:lnTo>
                <a:lnTo>
                  <a:pt x="162562" y="238500"/>
                </a:lnTo>
                <a:close/>
                <a:moveTo>
                  <a:pt x="81000" y="226688"/>
                </a:moveTo>
                <a:lnTo>
                  <a:pt x="92813" y="226688"/>
                </a:lnTo>
                <a:lnTo>
                  <a:pt x="92813" y="238500"/>
                </a:lnTo>
                <a:lnTo>
                  <a:pt x="81000" y="238500"/>
                </a:lnTo>
                <a:close/>
                <a:moveTo>
                  <a:pt x="23062" y="226688"/>
                </a:moveTo>
                <a:lnTo>
                  <a:pt x="69749" y="226688"/>
                </a:lnTo>
                <a:lnTo>
                  <a:pt x="69749" y="238500"/>
                </a:lnTo>
                <a:lnTo>
                  <a:pt x="23062" y="238500"/>
                </a:lnTo>
                <a:close/>
                <a:moveTo>
                  <a:pt x="197437" y="156938"/>
                </a:moveTo>
                <a:cubicBezTo>
                  <a:pt x="184499" y="156938"/>
                  <a:pt x="174374" y="167063"/>
                  <a:pt x="174374" y="180000"/>
                </a:cubicBezTo>
                <a:cubicBezTo>
                  <a:pt x="174374" y="192938"/>
                  <a:pt x="184499" y="203062"/>
                  <a:pt x="197437" y="203062"/>
                </a:cubicBezTo>
                <a:cubicBezTo>
                  <a:pt x="210375" y="203062"/>
                  <a:pt x="220499" y="192938"/>
                  <a:pt x="220499" y="180000"/>
                </a:cubicBezTo>
                <a:cubicBezTo>
                  <a:pt x="220499" y="167063"/>
                  <a:pt x="210375" y="156938"/>
                  <a:pt x="197437" y="156938"/>
                </a:cubicBezTo>
                <a:close/>
                <a:moveTo>
                  <a:pt x="57937" y="156938"/>
                </a:moveTo>
                <a:cubicBezTo>
                  <a:pt x="44999" y="156938"/>
                  <a:pt x="34875" y="167063"/>
                  <a:pt x="34875" y="180000"/>
                </a:cubicBezTo>
                <a:cubicBezTo>
                  <a:pt x="34875" y="192938"/>
                  <a:pt x="44999" y="203062"/>
                  <a:pt x="57937" y="203062"/>
                </a:cubicBezTo>
                <a:cubicBezTo>
                  <a:pt x="70875" y="203062"/>
                  <a:pt x="81000" y="192938"/>
                  <a:pt x="81000" y="180000"/>
                </a:cubicBezTo>
                <a:cubicBezTo>
                  <a:pt x="81000" y="167063"/>
                  <a:pt x="70875" y="156938"/>
                  <a:pt x="57937" y="156938"/>
                </a:cubicBezTo>
                <a:close/>
                <a:moveTo>
                  <a:pt x="197437" y="145125"/>
                </a:moveTo>
                <a:cubicBezTo>
                  <a:pt x="216562" y="145125"/>
                  <a:pt x="232312" y="160875"/>
                  <a:pt x="232312" y="180000"/>
                </a:cubicBezTo>
                <a:cubicBezTo>
                  <a:pt x="232312" y="199125"/>
                  <a:pt x="216562" y="214875"/>
                  <a:pt x="197437" y="214875"/>
                </a:cubicBezTo>
                <a:cubicBezTo>
                  <a:pt x="178312" y="214875"/>
                  <a:pt x="162562" y="199125"/>
                  <a:pt x="162562" y="180000"/>
                </a:cubicBezTo>
                <a:cubicBezTo>
                  <a:pt x="162562" y="160875"/>
                  <a:pt x="178312" y="145125"/>
                  <a:pt x="197437" y="145125"/>
                </a:cubicBezTo>
                <a:close/>
                <a:moveTo>
                  <a:pt x="57937" y="145125"/>
                </a:moveTo>
                <a:cubicBezTo>
                  <a:pt x="77062" y="145125"/>
                  <a:pt x="92812" y="160875"/>
                  <a:pt x="92812" y="180000"/>
                </a:cubicBezTo>
                <a:cubicBezTo>
                  <a:pt x="92812" y="199125"/>
                  <a:pt x="77062" y="214875"/>
                  <a:pt x="57937" y="214875"/>
                </a:cubicBezTo>
                <a:cubicBezTo>
                  <a:pt x="38812" y="214875"/>
                  <a:pt x="23062" y="199125"/>
                  <a:pt x="23062" y="180000"/>
                </a:cubicBezTo>
                <a:cubicBezTo>
                  <a:pt x="23062" y="160875"/>
                  <a:pt x="38812" y="145125"/>
                  <a:pt x="57937" y="145125"/>
                </a:cubicBezTo>
                <a:close/>
                <a:moveTo>
                  <a:pt x="151312" y="116438"/>
                </a:moveTo>
                <a:lnTo>
                  <a:pt x="151312" y="278438"/>
                </a:lnTo>
                <a:lnTo>
                  <a:pt x="161999" y="348188"/>
                </a:lnTo>
                <a:lnTo>
                  <a:pt x="233437" y="348188"/>
                </a:lnTo>
                <a:lnTo>
                  <a:pt x="244124" y="277875"/>
                </a:lnTo>
                <a:lnTo>
                  <a:pt x="244124" y="116438"/>
                </a:lnTo>
                <a:close/>
                <a:moveTo>
                  <a:pt x="11812" y="116438"/>
                </a:moveTo>
                <a:lnTo>
                  <a:pt x="11812" y="277875"/>
                </a:lnTo>
                <a:lnTo>
                  <a:pt x="22500" y="348188"/>
                </a:lnTo>
                <a:lnTo>
                  <a:pt x="93938" y="348188"/>
                </a:lnTo>
                <a:lnTo>
                  <a:pt x="104625" y="277875"/>
                </a:lnTo>
                <a:lnTo>
                  <a:pt x="104625" y="116438"/>
                </a:lnTo>
                <a:close/>
                <a:moveTo>
                  <a:pt x="185625" y="52313"/>
                </a:moveTo>
                <a:lnTo>
                  <a:pt x="197437" y="52313"/>
                </a:lnTo>
                <a:lnTo>
                  <a:pt x="197437" y="64126"/>
                </a:lnTo>
                <a:lnTo>
                  <a:pt x="185625" y="64126"/>
                </a:lnTo>
                <a:close/>
                <a:moveTo>
                  <a:pt x="47281" y="52313"/>
                </a:moveTo>
                <a:lnTo>
                  <a:pt x="41555" y="76641"/>
                </a:lnTo>
                <a:lnTo>
                  <a:pt x="18703" y="104625"/>
                </a:lnTo>
                <a:lnTo>
                  <a:pt x="97694" y="104625"/>
                </a:lnTo>
                <a:lnTo>
                  <a:pt x="74883" y="76852"/>
                </a:lnTo>
                <a:lnTo>
                  <a:pt x="69133" y="52313"/>
                </a:lnTo>
                <a:close/>
                <a:moveTo>
                  <a:pt x="162562" y="42535"/>
                </a:moveTo>
                <a:lnTo>
                  <a:pt x="152332" y="104625"/>
                </a:lnTo>
                <a:lnTo>
                  <a:pt x="243069" y="104625"/>
                </a:lnTo>
                <a:lnTo>
                  <a:pt x="232875" y="44818"/>
                </a:lnTo>
                <a:lnTo>
                  <a:pt x="232875" y="46688"/>
                </a:lnTo>
                <a:cubicBezTo>
                  <a:pt x="232312" y="69188"/>
                  <a:pt x="214312" y="87188"/>
                  <a:pt x="191812" y="87188"/>
                </a:cubicBezTo>
                <a:lnTo>
                  <a:pt x="162562" y="87188"/>
                </a:lnTo>
                <a:close/>
                <a:moveTo>
                  <a:pt x="174374" y="11812"/>
                </a:moveTo>
                <a:lnTo>
                  <a:pt x="174374" y="75375"/>
                </a:lnTo>
                <a:lnTo>
                  <a:pt x="191812" y="75375"/>
                </a:lnTo>
                <a:cubicBezTo>
                  <a:pt x="207562" y="75375"/>
                  <a:pt x="221062" y="62438"/>
                  <a:pt x="221062" y="46125"/>
                </a:cubicBezTo>
                <a:lnTo>
                  <a:pt x="221062" y="11812"/>
                </a:lnTo>
                <a:lnTo>
                  <a:pt x="197437" y="11812"/>
                </a:lnTo>
                <a:lnTo>
                  <a:pt x="197437" y="40500"/>
                </a:lnTo>
                <a:lnTo>
                  <a:pt x="185625" y="40500"/>
                </a:lnTo>
                <a:lnTo>
                  <a:pt x="185625" y="11812"/>
                </a:lnTo>
                <a:close/>
                <a:moveTo>
                  <a:pt x="52313" y="11250"/>
                </a:moveTo>
                <a:lnTo>
                  <a:pt x="52313" y="30938"/>
                </a:lnTo>
                <a:lnTo>
                  <a:pt x="50062" y="40500"/>
                </a:lnTo>
                <a:lnTo>
                  <a:pt x="66365" y="40500"/>
                </a:lnTo>
                <a:lnTo>
                  <a:pt x="64125" y="30938"/>
                </a:lnTo>
                <a:lnTo>
                  <a:pt x="64125" y="19688"/>
                </a:lnTo>
                <a:lnTo>
                  <a:pt x="55688" y="11250"/>
                </a:lnTo>
                <a:close/>
                <a:moveTo>
                  <a:pt x="157499" y="0"/>
                </a:moveTo>
                <a:lnTo>
                  <a:pt x="237374" y="0"/>
                </a:lnTo>
                <a:lnTo>
                  <a:pt x="255937" y="110250"/>
                </a:lnTo>
                <a:lnTo>
                  <a:pt x="255937" y="279563"/>
                </a:lnTo>
                <a:lnTo>
                  <a:pt x="242999" y="360000"/>
                </a:lnTo>
                <a:lnTo>
                  <a:pt x="151874" y="360000"/>
                </a:lnTo>
                <a:lnTo>
                  <a:pt x="139499" y="278438"/>
                </a:lnTo>
                <a:lnTo>
                  <a:pt x="139499" y="109125"/>
                </a:lnTo>
                <a:close/>
                <a:moveTo>
                  <a:pt x="40500" y="0"/>
                </a:moveTo>
                <a:lnTo>
                  <a:pt x="60188" y="0"/>
                </a:lnTo>
                <a:lnTo>
                  <a:pt x="75375" y="15188"/>
                </a:lnTo>
                <a:lnTo>
                  <a:pt x="75375" y="31500"/>
                </a:lnTo>
                <a:cubicBezTo>
                  <a:pt x="75375" y="60750"/>
                  <a:pt x="89438" y="88875"/>
                  <a:pt x="113625" y="105750"/>
                </a:cubicBezTo>
                <a:lnTo>
                  <a:pt x="115875" y="107438"/>
                </a:lnTo>
                <a:lnTo>
                  <a:pt x="115875" y="279563"/>
                </a:lnTo>
                <a:lnTo>
                  <a:pt x="103500" y="360000"/>
                </a:lnTo>
                <a:lnTo>
                  <a:pt x="12375" y="360000"/>
                </a:lnTo>
                <a:lnTo>
                  <a:pt x="0" y="278438"/>
                </a:lnTo>
                <a:lnTo>
                  <a:pt x="0" y="107438"/>
                </a:lnTo>
                <a:lnTo>
                  <a:pt x="2250" y="105750"/>
                </a:lnTo>
                <a:cubicBezTo>
                  <a:pt x="26437" y="88875"/>
                  <a:pt x="40500" y="60750"/>
                  <a:pt x="40500" y="31500"/>
                </a:cubicBezTo>
                <a:close/>
              </a:path>
            </a:pathLst>
          </a:custGeom>
          <a:solidFill>
            <a:schemeClr val="bg2"/>
          </a:solidFill>
          <a:ln w="5507" cap="flat">
            <a:solidFill>
              <a:schemeClr val="bg1"/>
            </a:solidFill>
            <a:prstDash val="solid"/>
            <a:miter/>
          </a:ln>
        </p:spPr>
        <p:txBody>
          <a:bodyPr rtlCol="0" anchor="ctr"/>
          <a:lstStyle/>
          <a:p>
            <a:endParaRPr lang="zh-CN" altLang="en-US">
              <a:latin typeface="微软雅黑" panose="020B0503020204020204" pitchFamily="34" charset="-122"/>
              <a:ea typeface="微软雅黑" panose="020B0503020204020204" pitchFamily="34" charset="-122"/>
            </a:endParaRPr>
          </a:p>
        </p:txBody>
      </p:sp>
      <p:sp>
        <p:nvSpPr>
          <p:cNvPr id="11" name="Shape 1490"/>
          <p:cNvSpPr/>
          <p:nvPr>
            <p:custDataLst>
              <p:tags r:id="rId3"/>
            </p:custDataLst>
          </p:nvPr>
        </p:nvSpPr>
        <p:spPr>
          <a:xfrm>
            <a:off x="6986538" y="3081623"/>
            <a:ext cx="695056" cy="695236"/>
          </a:xfrm>
          <a:prstGeom prst="ellipse">
            <a:avLst/>
          </a:prstGeom>
          <a:solidFill>
            <a:schemeClr val="bg2"/>
          </a:solidFill>
          <a:ln w="25400" cap="flat" cmpd="sng">
            <a:solidFill>
              <a:schemeClr val="dk1">
                <a:alpha val="0"/>
              </a:schemeClr>
            </a:solidFill>
            <a:prstDash val="solid"/>
            <a:miter/>
            <a:headEnd type="none" w="med" len="med"/>
            <a:tailEnd type="none" w="med" len="med"/>
          </a:ln>
          <a:effectLst/>
        </p:spPr>
        <p:txBody>
          <a:bodyPr lIns="0" tIns="0" rIns="0" bIns="0" anchor="t" anchorCtr="0">
            <a:noAutofit/>
          </a:bodyPr>
          <a:lstStyle/>
          <a:p>
            <a:endParaRPr dirty="0">
              <a:solidFill>
                <a:schemeClr val="dk1"/>
              </a:solidFill>
              <a:latin typeface="微软雅黑" panose="020B0503020204020204" pitchFamily="34" charset="-122"/>
              <a:ea typeface="微软雅黑" panose="020B0503020204020204" pitchFamily="34" charset="-122"/>
              <a:cs typeface="Roboto" panose="02000000000000000000"/>
              <a:sym typeface="Roboto" panose="02000000000000000000"/>
            </a:endParaRPr>
          </a:p>
        </p:txBody>
      </p:sp>
      <p:sp>
        <p:nvSpPr>
          <p:cNvPr id="12" name="任意形状 903"/>
          <p:cNvSpPr/>
          <p:nvPr>
            <p:custDataLst>
              <p:tags r:id="rId4"/>
            </p:custDataLst>
          </p:nvPr>
        </p:nvSpPr>
        <p:spPr>
          <a:xfrm>
            <a:off x="7179181" y="3274841"/>
            <a:ext cx="309768" cy="308800"/>
          </a:xfrm>
          <a:custGeom>
            <a:avLst/>
            <a:gdLst>
              <a:gd name="connsiteX0" fmla="*/ 185625 w 360000"/>
              <a:gd name="connsiteY0" fmla="*/ 331312 h 358874"/>
              <a:gd name="connsiteX1" fmla="*/ 196313 w 360000"/>
              <a:gd name="connsiteY1" fmla="*/ 331312 h 358874"/>
              <a:gd name="connsiteX2" fmla="*/ 196313 w 360000"/>
              <a:gd name="connsiteY2" fmla="*/ 342562 h 358874"/>
              <a:gd name="connsiteX3" fmla="*/ 185625 w 360000"/>
              <a:gd name="connsiteY3" fmla="*/ 342562 h 358874"/>
              <a:gd name="connsiteX4" fmla="*/ 136688 w 360000"/>
              <a:gd name="connsiteY4" fmla="*/ 331312 h 358874"/>
              <a:gd name="connsiteX5" fmla="*/ 174938 w 360000"/>
              <a:gd name="connsiteY5" fmla="*/ 331312 h 358874"/>
              <a:gd name="connsiteX6" fmla="*/ 174938 w 360000"/>
              <a:gd name="connsiteY6" fmla="*/ 342562 h 358874"/>
              <a:gd name="connsiteX7" fmla="*/ 136688 w 360000"/>
              <a:gd name="connsiteY7" fmla="*/ 342562 h 358874"/>
              <a:gd name="connsiteX8" fmla="*/ 131062 w 360000"/>
              <a:gd name="connsiteY8" fmla="*/ 326249 h 358874"/>
              <a:gd name="connsiteX9" fmla="*/ 131062 w 360000"/>
              <a:gd name="connsiteY9" fmla="*/ 347624 h 358874"/>
              <a:gd name="connsiteX10" fmla="*/ 228937 w 360000"/>
              <a:gd name="connsiteY10" fmla="*/ 347624 h 358874"/>
              <a:gd name="connsiteX11" fmla="*/ 228937 w 360000"/>
              <a:gd name="connsiteY11" fmla="*/ 326249 h 358874"/>
              <a:gd name="connsiteX12" fmla="*/ 180000 w 360000"/>
              <a:gd name="connsiteY12" fmla="*/ 206437 h 358874"/>
              <a:gd name="connsiteX13" fmla="*/ 163688 w 360000"/>
              <a:gd name="connsiteY13" fmla="*/ 222750 h 358874"/>
              <a:gd name="connsiteX14" fmla="*/ 180000 w 360000"/>
              <a:gd name="connsiteY14" fmla="*/ 239062 h 358874"/>
              <a:gd name="connsiteX15" fmla="*/ 196313 w 360000"/>
              <a:gd name="connsiteY15" fmla="*/ 222750 h 358874"/>
              <a:gd name="connsiteX16" fmla="*/ 180000 w 360000"/>
              <a:gd name="connsiteY16" fmla="*/ 206437 h 358874"/>
              <a:gd name="connsiteX17" fmla="*/ 316125 w 360000"/>
              <a:gd name="connsiteY17" fmla="*/ 163125 h 358874"/>
              <a:gd name="connsiteX18" fmla="*/ 316125 w 360000"/>
              <a:gd name="connsiteY18" fmla="*/ 195187 h 358874"/>
              <a:gd name="connsiteX19" fmla="*/ 316687 w 360000"/>
              <a:gd name="connsiteY19" fmla="*/ 195187 h 358874"/>
              <a:gd name="connsiteX20" fmla="*/ 348750 w 360000"/>
              <a:gd name="connsiteY20" fmla="*/ 195187 h 358874"/>
              <a:gd name="connsiteX21" fmla="*/ 348750 w 360000"/>
              <a:gd name="connsiteY21" fmla="*/ 163125 h 358874"/>
              <a:gd name="connsiteX22" fmla="*/ 11250 w 360000"/>
              <a:gd name="connsiteY22" fmla="*/ 163125 h 358874"/>
              <a:gd name="connsiteX23" fmla="*/ 11250 w 360000"/>
              <a:gd name="connsiteY23" fmla="*/ 195187 h 358874"/>
              <a:gd name="connsiteX24" fmla="*/ 43875 w 360000"/>
              <a:gd name="connsiteY24" fmla="*/ 195187 h 358874"/>
              <a:gd name="connsiteX25" fmla="*/ 43875 w 360000"/>
              <a:gd name="connsiteY25" fmla="*/ 163125 h 358874"/>
              <a:gd name="connsiteX26" fmla="*/ 172688 w 360000"/>
              <a:gd name="connsiteY26" fmla="*/ 75374 h 358874"/>
              <a:gd name="connsiteX27" fmla="*/ 104625 w 360000"/>
              <a:gd name="connsiteY27" fmla="*/ 222750 h 358874"/>
              <a:gd name="connsiteX28" fmla="*/ 136687 w 360000"/>
              <a:gd name="connsiteY28" fmla="*/ 297562 h 358874"/>
              <a:gd name="connsiteX29" fmla="*/ 136687 w 360000"/>
              <a:gd name="connsiteY29" fmla="*/ 314999 h 358874"/>
              <a:gd name="connsiteX30" fmla="*/ 223313 w 360000"/>
              <a:gd name="connsiteY30" fmla="*/ 314999 h 358874"/>
              <a:gd name="connsiteX31" fmla="*/ 223313 w 360000"/>
              <a:gd name="connsiteY31" fmla="*/ 297562 h 358874"/>
              <a:gd name="connsiteX32" fmla="*/ 255375 w 360000"/>
              <a:gd name="connsiteY32" fmla="*/ 222750 h 358874"/>
              <a:gd name="connsiteX33" fmla="*/ 187313 w 360000"/>
              <a:gd name="connsiteY33" fmla="*/ 75374 h 358874"/>
              <a:gd name="connsiteX34" fmla="*/ 185625 w 360000"/>
              <a:gd name="connsiteY34" fmla="*/ 75374 h 358874"/>
              <a:gd name="connsiteX35" fmla="*/ 185625 w 360000"/>
              <a:gd name="connsiteY35" fmla="*/ 196960 h 358874"/>
              <a:gd name="connsiteX36" fmla="*/ 199477 w 360000"/>
              <a:gd name="connsiteY36" fmla="*/ 202711 h 358874"/>
              <a:gd name="connsiteX37" fmla="*/ 207563 w 360000"/>
              <a:gd name="connsiteY37" fmla="*/ 222187 h 358874"/>
              <a:gd name="connsiteX38" fmla="*/ 180000 w 360000"/>
              <a:gd name="connsiteY38" fmla="*/ 249750 h 358874"/>
              <a:gd name="connsiteX39" fmla="*/ 152438 w 360000"/>
              <a:gd name="connsiteY39" fmla="*/ 222187 h 358874"/>
              <a:gd name="connsiteX40" fmla="*/ 160524 w 360000"/>
              <a:gd name="connsiteY40" fmla="*/ 202711 h 358874"/>
              <a:gd name="connsiteX41" fmla="*/ 174375 w 360000"/>
              <a:gd name="connsiteY41" fmla="*/ 196960 h 358874"/>
              <a:gd name="connsiteX42" fmla="*/ 174375 w 360000"/>
              <a:gd name="connsiteY42" fmla="*/ 75374 h 358874"/>
              <a:gd name="connsiteX43" fmla="*/ 165375 w 360000"/>
              <a:gd name="connsiteY43" fmla="*/ 64687 h 358874"/>
              <a:gd name="connsiteX44" fmla="*/ 194063 w 360000"/>
              <a:gd name="connsiteY44" fmla="*/ 64687 h 358874"/>
              <a:gd name="connsiteX45" fmla="*/ 267188 w 360000"/>
              <a:gd name="connsiteY45" fmla="*/ 222750 h 358874"/>
              <a:gd name="connsiteX46" fmla="*/ 234563 w 360000"/>
              <a:gd name="connsiteY46" fmla="*/ 300375 h 358874"/>
              <a:gd name="connsiteX47" fmla="*/ 234563 w 360000"/>
              <a:gd name="connsiteY47" fmla="*/ 314999 h 358874"/>
              <a:gd name="connsiteX48" fmla="*/ 240187 w 360000"/>
              <a:gd name="connsiteY48" fmla="*/ 314999 h 358874"/>
              <a:gd name="connsiteX49" fmla="*/ 240187 w 360000"/>
              <a:gd name="connsiteY49" fmla="*/ 358874 h 358874"/>
              <a:gd name="connsiteX50" fmla="*/ 119812 w 360000"/>
              <a:gd name="connsiteY50" fmla="*/ 358874 h 358874"/>
              <a:gd name="connsiteX51" fmla="*/ 119812 w 360000"/>
              <a:gd name="connsiteY51" fmla="*/ 314999 h 358874"/>
              <a:gd name="connsiteX52" fmla="*/ 125437 w 360000"/>
              <a:gd name="connsiteY52" fmla="*/ 314999 h 358874"/>
              <a:gd name="connsiteX53" fmla="*/ 125437 w 360000"/>
              <a:gd name="connsiteY53" fmla="*/ 300375 h 358874"/>
              <a:gd name="connsiteX54" fmla="*/ 92250 w 360000"/>
              <a:gd name="connsiteY54" fmla="*/ 222750 h 358874"/>
              <a:gd name="connsiteX55" fmla="*/ 338062 w 360000"/>
              <a:gd name="connsiteY55" fmla="*/ 15749 h 358874"/>
              <a:gd name="connsiteX56" fmla="*/ 327375 w 360000"/>
              <a:gd name="connsiteY56" fmla="*/ 26437 h 358874"/>
              <a:gd name="connsiteX57" fmla="*/ 338062 w 360000"/>
              <a:gd name="connsiteY57" fmla="*/ 37124 h 358874"/>
              <a:gd name="connsiteX58" fmla="*/ 348750 w 360000"/>
              <a:gd name="connsiteY58" fmla="*/ 26437 h 358874"/>
              <a:gd name="connsiteX59" fmla="*/ 338062 w 360000"/>
              <a:gd name="connsiteY59" fmla="*/ 15749 h 358874"/>
              <a:gd name="connsiteX60" fmla="*/ 21938 w 360000"/>
              <a:gd name="connsiteY60" fmla="*/ 15749 h 358874"/>
              <a:gd name="connsiteX61" fmla="*/ 11250 w 360000"/>
              <a:gd name="connsiteY61" fmla="*/ 26437 h 358874"/>
              <a:gd name="connsiteX62" fmla="*/ 21938 w 360000"/>
              <a:gd name="connsiteY62" fmla="*/ 37124 h 358874"/>
              <a:gd name="connsiteX63" fmla="*/ 32625 w 360000"/>
              <a:gd name="connsiteY63" fmla="*/ 26437 h 358874"/>
              <a:gd name="connsiteX64" fmla="*/ 21938 w 360000"/>
              <a:gd name="connsiteY64" fmla="*/ 15749 h 358874"/>
              <a:gd name="connsiteX65" fmla="*/ 163688 w 360000"/>
              <a:gd name="connsiteY65" fmla="*/ 11250 h 358874"/>
              <a:gd name="connsiteX66" fmla="*/ 163688 w 360000"/>
              <a:gd name="connsiteY66" fmla="*/ 43313 h 358874"/>
              <a:gd name="connsiteX67" fmla="*/ 196313 w 360000"/>
              <a:gd name="connsiteY67" fmla="*/ 43313 h 358874"/>
              <a:gd name="connsiteX68" fmla="*/ 196313 w 360000"/>
              <a:gd name="connsiteY68" fmla="*/ 11250 h 358874"/>
              <a:gd name="connsiteX69" fmla="*/ 152438 w 360000"/>
              <a:gd name="connsiteY69" fmla="*/ 0 h 358874"/>
              <a:gd name="connsiteX70" fmla="*/ 207000 w 360000"/>
              <a:gd name="connsiteY70" fmla="*/ 0 h 358874"/>
              <a:gd name="connsiteX71" fmla="*/ 207215 w 360000"/>
              <a:gd name="connsiteY71" fmla="*/ 20812 h 358874"/>
              <a:gd name="connsiteX72" fmla="*/ 318514 w 360000"/>
              <a:gd name="connsiteY72" fmla="*/ 20812 h 358874"/>
              <a:gd name="connsiteX73" fmla="*/ 322664 w 360000"/>
              <a:gd name="connsiteY73" fmla="*/ 11038 h 358874"/>
              <a:gd name="connsiteX74" fmla="*/ 338062 w 360000"/>
              <a:gd name="connsiteY74" fmla="*/ 4499 h 358874"/>
              <a:gd name="connsiteX75" fmla="*/ 360000 w 360000"/>
              <a:gd name="connsiteY75" fmla="*/ 26437 h 358874"/>
              <a:gd name="connsiteX76" fmla="*/ 338062 w 360000"/>
              <a:gd name="connsiteY76" fmla="*/ 48374 h 358874"/>
              <a:gd name="connsiteX77" fmla="*/ 322453 w 360000"/>
              <a:gd name="connsiteY77" fmla="*/ 41835 h 358874"/>
              <a:gd name="connsiteX78" fmla="*/ 318437 w 360000"/>
              <a:gd name="connsiteY78" fmla="*/ 32062 h 358874"/>
              <a:gd name="connsiteX79" fmla="*/ 232613 w 360000"/>
              <a:gd name="connsiteY79" fmla="*/ 32062 h 358874"/>
              <a:gd name="connsiteX80" fmla="*/ 251183 w 360000"/>
              <a:gd name="connsiteY80" fmla="*/ 37959 h 358874"/>
              <a:gd name="connsiteX81" fmla="*/ 320915 w 360000"/>
              <a:gd name="connsiteY81" fmla="*/ 107691 h 358874"/>
              <a:gd name="connsiteX82" fmla="*/ 334946 w 360000"/>
              <a:gd name="connsiteY82" fmla="*/ 151875 h 358874"/>
              <a:gd name="connsiteX83" fmla="*/ 360000 w 360000"/>
              <a:gd name="connsiteY83" fmla="*/ 151875 h 358874"/>
              <a:gd name="connsiteX84" fmla="*/ 360000 w 360000"/>
              <a:gd name="connsiteY84" fmla="*/ 206437 h 358874"/>
              <a:gd name="connsiteX85" fmla="*/ 304875 w 360000"/>
              <a:gd name="connsiteY85" fmla="*/ 206437 h 358874"/>
              <a:gd name="connsiteX86" fmla="*/ 304875 w 360000"/>
              <a:gd name="connsiteY86" fmla="*/ 151875 h 358874"/>
              <a:gd name="connsiteX87" fmla="*/ 323199 w 360000"/>
              <a:gd name="connsiteY87" fmla="*/ 151875 h 358874"/>
              <a:gd name="connsiteX88" fmla="*/ 311002 w 360000"/>
              <a:gd name="connsiteY88" fmla="*/ 112693 h 358874"/>
              <a:gd name="connsiteX89" fmla="*/ 246262 w 360000"/>
              <a:gd name="connsiteY89" fmla="*/ 48110 h 358874"/>
              <a:gd name="connsiteX90" fmla="*/ 207370 w 360000"/>
              <a:gd name="connsiteY90" fmla="*/ 35821 h 358874"/>
              <a:gd name="connsiteX91" fmla="*/ 207563 w 360000"/>
              <a:gd name="connsiteY91" fmla="*/ 54563 h 358874"/>
              <a:gd name="connsiteX92" fmla="*/ 152438 w 360000"/>
              <a:gd name="connsiteY92" fmla="*/ 54563 h 358874"/>
              <a:gd name="connsiteX93" fmla="*/ 152438 w 360000"/>
              <a:gd name="connsiteY93" fmla="*/ 35882 h 358874"/>
              <a:gd name="connsiteX94" fmla="*/ 113739 w 360000"/>
              <a:gd name="connsiteY94" fmla="*/ 48110 h 358874"/>
              <a:gd name="connsiteX95" fmla="*/ 48999 w 360000"/>
              <a:gd name="connsiteY95" fmla="*/ 112693 h 358874"/>
              <a:gd name="connsiteX96" fmla="*/ 36801 w 360000"/>
              <a:gd name="connsiteY96" fmla="*/ 151875 h 358874"/>
              <a:gd name="connsiteX97" fmla="*/ 55125 w 360000"/>
              <a:gd name="connsiteY97" fmla="*/ 151875 h 358874"/>
              <a:gd name="connsiteX98" fmla="*/ 55125 w 360000"/>
              <a:gd name="connsiteY98" fmla="*/ 206437 h 358874"/>
              <a:gd name="connsiteX99" fmla="*/ 0 w 360000"/>
              <a:gd name="connsiteY99" fmla="*/ 206437 h 358874"/>
              <a:gd name="connsiteX100" fmla="*/ 0 w 360000"/>
              <a:gd name="connsiteY100" fmla="*/ 151875 h 358874"/>
              <a:gd name="connsiteX101" fmla="*/ 25054 w 360000"/>
              <a:gd name="connsiteY101" fmla="*/ 151875 h 358874"/>
              <a:gd name="connsiteX102" fmla="*/ 39085 w 360000"/>
              <a:gd name="connsiteY102" fmla="*/ 107691 h 358874"/>
              <a:gd name="connsiteX103" fmla="*/ 108818 w 360000"/>
              <a:gd name="connsiteY103" fmla="*/ 37959 h 358874"/>
              <a:gd name="connsiteX104" fmla="*/ 127387 w 360000"/>
              <a:gd name="connsiteY104" fmla="*/ 32062 h 358874"/>
              <a:gd name="connsiteX105" fmla="*/ 41563 w 360000"/>
              <a:gd name="connsiteY105" fmla="*/ 32062 h 358874"/>
              <a:gd name="connsiteX106" fmla="*/ 37547 w 360000"/>
              <a:gd name="connsiteY106" fmla="*/ 41835 h 358874"/>
              <a:gd name="connsiteX107" fmla="*/ 21938 w 360000"/>
              <a:gd name="connsiteY107" fmla="*/ 48374 h 358874"/>
              <a:gd name="connsiteX108" fmla="*/ 0 w 360000"/>
              <a:gd name="connsiteY108" fmla="*/ 26437 h 358874"/>
              <a:gd name="connsiteX109" fmla="*/ 21938 w 360000"/>
              <a:gd name="connsiteY109" fmla="*/ 4499 h 358874"/>
              <a:gd name="connsiteX110" fmla="*/ 37547 w 360000"/>
              <a:gd name="connsiteY110" fmla="*/ 10827 h 358874"/>
              <a:gd name="connsiteX111" fmla="*/ 41595 w 360000"/>
              <a:gd name="connsiteY111" fmla="*/ 20812 h 358874"/>
              <a:gd name="connsiteX112" fmla="*/ 152438 w 360000"/>
              <a:gd name="connsiteY112" fmla="*/ 20812 h 35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60000" h="358874">
                <a:moveTo>
                  <a:pt x="185625" y="331312"/>
                </a:moveTo>
                <a:lnTo>
                  <a:pt x="196313" y="331312"/>
                </a:lnTo>
                <a:lnTo>
                  <a:pt x="196313" y="342562"/>
                </a:lnTo>
                <a:lnTo>
                  <a:pt x="185625" y="342562"/>
                </a:lnTo>
                <a:close/>
                <a:moveTo>
                  <a:pt x="136688" y="331312"/>
                </a:moveTo>
                <a:lnTo>
                  <a:pt x="174938" y="331312"/>
                </a:lnTo>
                <a:lnTo>
                  <a:pt x="174938" y="342562"/>
                </a:lnTo>
                <a:lnTo>
                  <a:pt x="136688" y="342562"/>
                </a:lnTo>
                <a:close/>
                <a:moveTo>
                  <a:pt x="131062" y="326249"/>
                </a:moveTo>
                <a:lnTo>
                  <a:pt x="131062" y="347624"/>
                </a:lnTo>
                <a:lnTo>
                  <a:pt x="228937" y="347624"/>
                </a:lnTo>
                <a:lnTo>
                  <a:pt x="228937" y="326249"/>
                </a:lnTo>
                <a:close/>
                <a:moveTo>
                  <a:pt x="180000" y="206437"/>
                </a:moveTo>
                <a:cubicBezTo>
                  <a:pt x="171000" y="206437"/>
                  <a:pt x="163688" y="213750"/>
                  <a:pt x="163688" y="222750"/>
                </a:cubicBezTo>
                <a:cubicBezTo>
                  <a:pt x="163688" y="231750"/>
                  <a:pt x="171000" y="239062"/>
                  <a:pt x="180000" y="239062"/>
                </a:cubicBezTo>
                <a:cubicBezTo>
                  <a:pt x="189000" y="239062"/>
                  <a:pt x="196313" y="231750"/>
                  <a:pt x="196313" y="222750"/>
                </a:cubicBezTo>
                <a:cubicBezTo>
                  <a:pt x="196313" y="213750"/>
                  <a:pt x="189000" y="206437"/>
                  <a:pt x="180000" y="206437"/>
                </a:cubicBezTo>
                <a:close/>
                <a:moveTo>
                  <a:pt x="316125" y="163125"/>
                </a:moveTo>
                <a:lnTo>
                  <a:pt x="316125" y="195187"/>
                </a:lnTo>
                <a:lnTo>
                  <a:pt x="316687" y="195187"/>
                </a:lnTo>
                <a:lnTo>
                  <a:pt x="348750" y="195187"/>
                </a:lnTo>
                <a:lnTo>
                  <a:pt x="348750" y="163125"/>
                </a:lnTo>
                <a:close/>
                <a:moveTo>
                  <a:pt x="11250" y="163125"/>
                </a:moveTo>
                <a:lnTo>
                  <a:pt x="11250" y="195187"/>
                </a:lnTo>
                <a:lnTo>
                  <a:pt x="43875" y="195187"/>
                </a:lnTo>
                <a:lnTo>
                  <a:pt x="43875" y="163125"/>
                </a:lnTo>
                <a:close/>
                <a:moveTo>
                  <a:pt x="172688" y="75374"/>
                </a:moveTo>
                <a:lnTo>
                  <a:pt x="104625" y="222750"/>
                </a:lnTo>
                <a:lnTo>
                  <a:pt x="136687" y="297562"/>
                </a:lnTo>
                <a:lnTo>
                  <a:pt x="136687" y="314999"/>
                </a:lnTo>
                <a:lnTo>
                  <a:pt x="223313" y="314999"/>
                </a:lnTo>
                <a:lnTo>
                  <a:pt x="223313" y="297562"/>
                </a:lnTo>
                <a:lnTo>
                  <a:pt x="255375" y="222750"/>
                </a:lnTo>
                <a:lnTo>
                  <a:pt x="187313" y="75374"/>
                </a:lnTo>
                <a:lnTo>
                  <a:pt x="185625" y="75374"/>
                </a:lnTo>
                <a:lnTo>
                  <a:pt x="185625" y="196960"/>
                </a:lnTo>
                <a:lnTo>
                  <a:pt x="199477" y="202711"/>
                </a:lnTo>
                <a:cubicBezTo>
                  <a:pt x="204469" y="207703"/>
                  <a:pt x="207563" y="214593"/>
                  <a:pt x="207563" y="222187"/>
                </a:cubicBezTo>
                <a:cubicBezTo>
                  <a:pt x="207563" y="237938"/>
                  <a:pt x="195188" y="249750"/>
                  <a:pt x="180000" y="249750"/>
                </a:cubicBezTo>
                <a:cubicBezTo>
                  <a:pt x="164813" y="249750"/>
                  <a:pt x="152438" y="237375"/>
                  <a:pt x="152438" y="222187"/>
                </a:cubicBezTo>
                <a:cubicBezTo>
                  <a:pt x="152438" y="214593"/>
                  <a:pt x="155532" y="207703"/>
                  <a:pt x="160524" y="202711"/>
                </a:cubicBezTo>
                <a:lnTo>
                  <a:pt x="174375" y="196960"/>
                </a:lnTo>
                <a:lnTo>
                  <a:pt x="174375" y="75374"/>
                </a:lnTo>
                <a:close/>
                <a:moveTo>
                  <a:pt x="165375" y="64687"/>
                </a:moveTo>
                <a:lnTo>
                  <a:pt x="194063" y="64687"/>
                </a:lnTo>
                <a:lnTo>
                  <a:pt x="267188" y="222750"/>
                </a:lnTo>
                <a:lnTo>
                  <a:pt x="234563" y="300375"/>
                </a:lnTo>
                <a:lnTo>
                  <a:pt x="234563" y="314999"/>
                </a:lnTo>
                <a:lnTo>
                  <a:pt x="240187" y="314999"/>
                </a:lnTo>
                <a:lnTo>
                  <a:pt x="240187" y="358874"/>
                </a:lnTo>
                <a:lnTo>
                  <a:pt x="119812" y="358874"/>
                </a:lnTo>
                <a:lnTo>
                  <a:pt x="119812" y="314999"/>
                </a:lnTo>
                <a:lnTo>
                  <a:pt x="125437" y="314999"/>
                </a:lnTo>
                <a:lnTo>
                  <a:pt x="125437" y="300375"/>
                </a:lnTo>
                <a:lnTo>
                  <a:pt x="92250" y="222750"/>
                </a:lnTo>
                <a:close/>
                <a:moveTo>
                  <a:pt x="338062" y="15749"/>
                </a:moveTo>
                <a:cubicBezTo>
                  <a:pt x="331875" y="15749"/>
                  <a:pt x="327375" y="20812"/>
                  <a:pt x="327375" y="26437"/>
                </a:cubicBezTo>
                <a:cubicBezTo>
                  <a:pt x="327375" y="32062"/>
                  <a:pt x="332437" y="37124"/>
                  <a:pt x="338062" y="37124"/>
                </a:cubicBezTo>
                <a:cubicBezTo>
                  <a:pt x="344250" y="37124"/>
                  <a:pt x="348750" y="32062"/>
                  <a:pt x="348750" y="26437"/>
                </a:cubicBezTo>
                <a:cubicBezTo>
                  <a:pt x="348750" y="20249"/>
                  <a:pt x="343687" y="15749"/>
                  <a:pt x="338062" y="15749"/>
                </a:cubicBezTo>
                <a:close/>
                <a:moveTo>
                  <a:pt x="21938" y="15749"/>
                </a:moveTo>
                <a:cubicBezTo>
                  <a:pt x="16313" y="15749"/>
                  <a:pt x="11250" y="20249"/>
                  <a:pt x="11250" y="26437"/>
                </a:cubicBezTo>
                <a:cubicBezTo>
                  <a:pt x="11250" y="32624"/>
                  <a:pt x="15750" y="37124"/>
                  <a:pt x="21938" y="37124"/>
                </a:cubicBezTo>
                <a:cubicBezTo>
                  <a:pt x="28125" y="37124"/>
                  <a:pt x="32625" y="32624"/>
                  <a:pt x="32625" y="26437"/>
                </a:cubicBezTo>
                <a:cubicBezTo>
                  <a:pt x="32625" y="20249"/>
                  <a:pt x="28125" y="15749"/>
                  <a:pt x="21938" y="15749"/>
                </a:cubicBezTo>
                <a:close/>
                <a:moveTo>
                  <a:pt x="163688" y="11250"/>
                </a:moveTo>
                <a:lnTo>
                  <a:pt x="163688" y="43313"/>
                </a:lnTo>
                <a:lnTo>
                  <a:pt x="196313" y="43313"/>
                </a:lnTo>
                <a:lnTo>
                  <a:pt x="196313" y="11250"/>
                </a:lnTo>
                <a:close/>
                <a:moveTo>
                  <a:pt x="152438" y="0"/>
                </a:moveTo>
                <a:lnTo>
                  <a:pt x="207000" y="0"/>
                </a:lnTo>
                <a:lnTo>
                  <a:pt x="207215" y="20812"/>
                </a:lnTo>
                <a:lnTo>
                  <a:pt x="318514" y="20812"/>
                </a:lnTo>
                <a:lnTo>
                  <a:pt x="322664" y="11038"/>
                </a:lnTo>
                <a:cubicBezTo>
                  <a:pt x="326672" y="7030"/>
                  <a:pt x="332156" y="4499"/>
                  <a:pt x="338062" y="4499"/>
                </a:cubicBezTo>
                <a:cubicBezTo>
                  <a:pt x="350437" y="4499"/>
                  <a:pt x="360000" y="14624"/>
                  <a:pt x="360000" y="26437"/>
                </a:cubicBezTo>
                <a:cubicBezTo>
                  <a:pt x="360000" y="38249"/>
                  <a:pt x="349875" y="48374"/>
                  <a:pt x="338062" y="48374"/>
                </a:cubicBezTo>
                <a:cubicBezTo>
                  <a:pt x="331875" y="48374"/>
                  <a:pt x="326391" y="45843"/>
                  <a:pt x="322453" y="41835"/>
                </a:cubicBezTo>
                <a:lnTo>
                  <a:pt x="318437" y="32062"/>
                </a:lnTo>
                <a:lnTo>
                  <a:pt x="232613" y="32062"/>
                </a:lnTo>
                <a:lnTo>
                  <a:pt x="251183" y="37959"/>
                </a:lnTo>
                <a:cubicBezTo>
                  <a:pt x="281189" y="53199"/>
                  <a:pt x="305675" y="77686"/>
                  <a:pt x="320915" y="107691"/>
                </a:cubicBezTo>
                <a:lnTo>
                  <a:pt x="334946" y="151875"/>
                </a:lnTo>
                <a:lnTo>
                  <a:pt x="360000" y="151875"/>
                </a:lnTo>
                <a:lnTo>
                  <a:pt x="360000" y="206437"/>
                </a:lnTo>
                <a:lnTo>
                  <a:pt x="304875" y="206437"/>
                </a:lnTo>
                <a:lnTo>
                  <a:pt x="304875" y="151875"/>
                </a:lnTo>
                <a:lnTo>
                  <a:pt x="323199" y="151875"/>
                </a:lnTo>
                <a:lnTo>
                  <a:pt x="311002" y="112693"/>
                </a:lnTo>
                <a:cubicBezTo>
                  <a:pt x="296957" y="84814"/>
                  <a:pt x="274228" y="62208"/>
                  <a:pt x="246262" y="48110"/>
                </a:cubicBezTo>
                <a:lnTo>
                  <a:pt x="207370" y="35821"/>
                </a:lnTo>
                <a:lnTo>
                  <a:pt x="207563" y="54563"/>
                </a:lnTo>
                <a:lnTo>
                  <a:pt x="152438" y="54563"/>
                </a:lnTo>
                <a:lnTo>
                  <a:pt x="152438" y="35882"/>
                </a:lnTo>
                <a:lnTo>
                  <a:pt x="113739" y="48110"/>
                </a:lnTo>
                <a:cubicBezTo>
                  <a:pt x="85773" y="62208"/>
                  <a:pt x="63044" y="84814"/>
                  <a:pt x="48999" y="112693"/>
                </a:cubicBezTo>
                <a:lnTo>
                  <a:pt x="36801" y="151875"/>
                </a:lnTo>
                <a:lnTo>
                  <a:pt x="55125" y="151875"/>
                </a:lnTo>
                <a:lnTo>
                  <a:pt x="55125" y="206437"/>
                </a:lnTo>
                <a:lnTo>
                  <a:pt x="0" y="206437"/>
                </a:lnTo>
                <a:lnTo>
                  <a:pt x="0" y="151875"/>
                </a:lnTo>
                <a:lnTo>
                  <a:pt x="25054" y="151875"/>
                </a:lnTo>
                <a:lnTo>
                  <a:pt x="39085" y="107691"/>
                </a:lnTo>
                <a:cubicBezTo>
                  <a:pt x="54325" y="77686"/>
                  <a:pt x="78812" y="53199"/>
                  <a:pt x="108818" y="37959"/>
                </a:cubicBezTo>
                <a:lnTo>
                  <a:pt x="127387" y="32062"/>
                </a:lnTo>
                <a:lnTo>
                  <a:pt x="41563" y="32062"/>
                </a:lnTo>
                <a:lnTo>
                  <a:pt x="37547" y="41835"/>
                </a:lnTo>
                <a:cubicBezTo>
                  <a:pt x="33610" y="45843"/>
                  <a:pt x="28125" y="48374"/>
                  <a:pt x="21938" y="48374"/>
                </a:cubicBezTo>
                <a:cubicBezTo>
                  <a:pt x="10125" y="48374"/>
                  <a:pt x="0" y="38812"/>
                  <a:pt x="0" y="26437"/>
                </a:cubicBezTo>
                <a:cubicBezTo>
                  <a:pt x="0" y="14062"/>
                  <a:pt x="9563" y="4499"/>
                  <a:pt x="21938" y="4499"/>
                </a:cubicBezTo>
                <a:cubicBezTo>
                  <a:pt x="28125" y="4499"/>
                  <a:pt x="33610" y="6890"/>
                  <a:pt x="37547" y="10827"/>
                </a:cubicBezTo>
                <a:lnTo>
                  <a:pt x="41595" y="20812"/>
                </a:lnTo>
                <a:lnTo>
                  <a:pt x="152438" y="20812"/>
                </a:lnTo>
                <a:close/>
              </a:path>
            </a:pathLst>
          </a:custGeom>
          <a:solidFill>
            <a:schemeClr val="bg2"/>
          </a:solidFill>
          <a:ln w="5507" cap="flat">
            <a:solidFill>
              <a:schemeClr val="bg1"/>
            </a:solidFill>
            <a:prstDash val="solid"/>
            <a:miter/>
          </a:ln>
        </p:spPr>
        <p:txBody>
          <a:bodyPr rtlCol="0" anchor="ctr"/>
          <a:lstStyle/>
          <a:p>
            <a:endParaRPr lang="zh-CN" altLang="en-US">
              <a:latin typeface="微软雅黑" panose="020B0503020204020204" pitchFamily="34" charset="-122"/>
              <a:ea typeface="微软雅黑" panose="020B0503020204020204" pitchFamily="34" charset="-122"/>
            </a:endParaRPr>
          </a:p>
        </p:txBody>
      </p:sp>
      <p:sp>
        <p:nvSpPr>
          <p:cNvPr id="13" name="Shape 1491"/>
          <p:cNvSpPr/>
          <p:nvPr>
            <p:custDataLst>
              <p:tags r:id="rId5"/>
            </p:custDataLst>
          </p:nvPr>
        </p:nvSpPr>
        <p:spPr>
          <a:xfrm>
            <a:off x="6986538" y="4413232"/>
            <a:ext cx="695056" cy="695236"/>
          </a:xfrm>
          <a:prstGeom prst="ellipse">
            <a:avLst/>
          </a:prstGeom>
          <a:solidFill>
            <a:schemeClr val="bg2"/>
          </a:solidFill>
          <a:ln w="25400" cap="flat" cmpd="sng">
            <a:solidFill>
              <a:schemeClr val="dk1">
                <a:alpha val="0"/>
              </a:schemeClr>
            </a:solidFill>
            <a:prstDash val="solid"/>
            <a:miter/>
            <a:headEnd type="none" w="med" len="med"/>
            <a:tailEnd type="none" w="med" len="med"/>
          </a:ln>
          <a:effectLst/>
        </p:spPr>
        <p:txBody>
          <a:bodyPr lIns="0" tIns="0" rIns="0" bIns="0" anchor="t" anchorCtr="0">
            <a:noAutofit/>
          </a:bodyPr>
          <a:lstStyle/>
          <a:p>
            <a:endParaRPr dirty="0">
              <a:solidFill>
                <a:schemeClr val="dk1"/>
              </a:solidFill>
              <a:latin typeface="微软雅黑" panose="020B0503020204020204" pitchFamily="34" charset="-122"/>
              <a:ea typeface="微软雅黑" panose="020B0503020204020204" pitchFamily="34" charset="-122"/>
              <a:cs typeface="Roboto" panose="02000000000000000000"/>
              <a:sym typeface="Roboto" panose="02000000000000000000"/>
            </a:endParaRPr>
          </a:p>
        </p:txBody>
      </p:sp>
      <p:sp>
        <p:nvSpPr>
          <p:cNvPr id="14" name="任意形状 904"/>
          <p:cNvSpPr/>
          <p:nvPr>
            <p:custDataLst>
              <p:tags r:id="rId6"/>
            </p:custDataLst>
          </p:nvPr>
        </p:nvSpPr>
        <p:spPr>
          <a:xfrm>
            <a:off x="7179182" y="4605965"/>
            <a:ext cx="309768" cy="309768"/>
          </a:xfrm>
          <a:custGeom>
            <a:avLst/>
            <a:gdLst>
              <a:gd name="connsiteX0" fmla="*/ 322594 w 360000"/>
              <a:gd name="connsiteY0" fmla="*/ 332775 h 360000"/>
              <a:gd name="connsiteX1" fmla="*/ 327206 w 360000"/>
              <a:gd name="connsiteY1" fmla="*/ 341944 h 360000"/>
              <a:gd name="connsiteX2" fmla="*/ 331875 w 360000"/>
              <a:gd name="connsiteY2" fmla="*/ 332775 h 360000"/>
              <a:gd name="connsiteX3" fmla="*/ 307631 w 360000"/>
              <a:gd name="connsiteY3" fmla="*/ 305212 h 360000"/>
              <a:gd name="connsiteX4" fmla="*/ 316631 w 360000"/>
              <a:gd name="connsiteY4" fmla="*/ 321525 h 360000"/>
              <a:gd name="connsiteX5" fmla="*/ 316688 w 360000"/>
              <a:gd name="connsiteY5" fmla="*/ 321525 h 360000"/>
              <a:gd name="connsiteX6" fmla="*/ 337500 w 360000"/>
              <a:gd name="connsiteY6" fmla="*/ 321525 h 360000"/>
              <a:gd name="connsiteX7" fmla="*/ 346500 w 360000"/>
              <a:gd name="connsiteY7" fmla="*/ 305212 h 360000"/>
              <a:gd name="connsiteX8" fmla="*/ 321525 w 360000"/>
              <a:gd name="connsiteY8" fmla="*/ 92813 h 360000"/>
              <a:gd name="connsiteX9" fmla="*/ 332775 w 360000"/>
              <a:gd name="connsiteY9" fmla="*/ 92813 h 360000"/>
              <a:gd name="connsiteX10" fmla="*/ 332775 w 360000"/>
              <a:gd name="connsiteY10" fmla="*/ 283557 h 360000"/>
              <a:gd name="connsiteX11" fmla="*/ 321525 w 360000"/>
              <a:gd name="connsiteY11" fmla="*/ 283557 h 360000"/>
              <a:gd name="connsiteX12" fmla="*/ 305494 w 360000"/>
              <a:gd name="connsiteY12" fmla="*/ 82069 h 360000"/>
              <a:gd name="connsiteX13" fmla="*/ 305494 w 360000"/>
              <a:gd name="connsiteY13" fmla="*/ 293907 h 360000"/>
              <a:gd name="connsiteX14" fmla="*/ 348750 w 360000"/>
              <a:gd name="connsiteY14" fmla="*/ 293907 h 360000"/>
              <a:gd name="connsiteX15" fmla="*/ 348750 w 360000"/>
              <a:gd name="connsiteY15" fmla="*/ 82069 h 360000"/>
              <a:gd name="connsiteX16" fmla="*/ 75263 w 360000"/>
              <a:gd name="connsiteY16" fmla="*/ 76668 h 360000"/>
              <a:gd name="connsiteX17" fmla="*/ 66375 w 360000"/>
              <a:gd name="connsiteY17" fmla="*/ 85556 h 360000"/>
              <a:gd name="connsiteX18" fmla="*/ 66375 w 360000"/>
              <a:gd name="connsiteY18" fmla="*/ 160087 h 360000"/>
              <a:gd name="connsiteX19" fmla="*/ 75263 w 360000"/>
              <a:gd name="connsiteY19" fmla="*/ 168750 h 360000"/>
              <a:gd name="connsiteX20" fmla="*/ 168750 w 360000"/>
              <a:gd name="connsiteY20" fmla="*/ 168750 h 360000"/>
              <a:gd name="connsiteX21" fmla="*/ 168750 w 360000"/>
              <a:gd name="connsiteY21" fmla="*/ 76668 h 360000"/>
              <a:gd name="connsiteX22" fmla="*/ 213750 w 360000"/>
              <a:gd name="connsiteY22" fmla="*/ 76613 h 360000"/>
              <a:gd name="connsiteX23" fmla="*/ 213750 w 360000"/>
              <a:gd name="connsiteY23" fmla="*/ 168750 h 360000"/>
              <a:gd name="connsiteX24" fmla="*/ 215437 w 360000"/>
              <a:gd name="connsiteY24" fmla="*/ 168750 h 360000"/>
              <a:gd name="connsiteX25" fmla="*/ 224325 w 360000"/>
              <a:gd name="connsiteY25" fmla="*/ 159863 h 360000"/>
              <a:gd name="connsiteX26" fmla="*/ 224325 w 360000"/>
              <a:gd name="connsiteY26" fmla="*/ 85500 h 360000"/>
              <a:gd name="connsiteX27" fmla="*/ 215437 w 360000"/>
              <a:gd name="connsiteY27" fmla="*/ 76613 h 360000"/>
              <a:gd name="connsiteX28" fmla="*/ 332381 w 360000"/>
              <a:gd name="connsiteY28" fmla="*/ 49219 h 360000"/>
              <a:gd name="connsiteX29" fmla="*/ 343631 w 360000"/>
              <a:gd name="connsiteY29" fmla="*/ 49219 h 360000"/>
              <a:gd name="connsiteX30" fmla="*/ 343631 w 360000"/>
              <a:gd name="connsiteY30" fmla="*/ 65588 h 360000"/>
              <a:gd name="connsiteX31" fmla="*/ 332381 w 360000"/>
              <a:gd name="connsiteY31" fmla="*/ 65588 h 360000"/>
              <a:gd name="connsiteX32" fmla="*/ 310613 w 360000"/>
              <a:gd name="connsiteY32" fmla="*/ 49219 h 360000"/>
              <a:gd name="connsiteX33" fmla="*/ 321863 w 360000"/>
              <a:gd name="connsiteY33" fmla="*/ 49219 h 360000"/>
              <a:gd name="connsiteX34" fmla="*/ 321863 w 360000"/>
              <a:gd name="connsiteY34" fmla="*/ 65588 h 360000"/>
              <a:gd name="connsiteX35" fmla="*/ 310613 w 360000"/>
              <a:gd name="connsiteY35" fmla="*/ 65588 h 360000"/>
              <a:gd name="connsiteX36" fmla="*/ 305494 w 360000"/>
              <a:gd name="connsiteY36" fmla="*/ 43931 h 360000"/>
              <a:gd name="connsiteX37" fmla="*/ 305494 w 360000"/>
              <a:gd name="connsiteY37" fmla="*/ 70819 h 360000"/>
              <a:gd name="connsiteX38" fmla="*/ 348750 w 360000"/>
              <a:gd name="connsiteY38" fmla="*/ 70819 h 360000"/>
              <a:gd name="connsiteX39" fmla="*/ 348750 w 360000"/>
              <a:gd name="connsiteY39" fmla="*/ 43931 h 360000"/>
              <a:gd name="connsiteX40" fmla="*/ 313425 w 360000"/>
              <a:gd name="connsiteY40" fmla="*/ 11250 h 360000"/>
              <a:gd name="connsiteX41" fmla="*/ 305494 w 360000"/>
              <a:gd name="connsiteY41" fmla="*/ 19181 h 360000"/>
              <a:gd name="connsiteX42" fmla="*/ 305494 w 360000"/>
              <a:gd name="connsiteY42" fmla="*/ 32681 h 360000"/>
              <a:gd name="connsiteX43" fmla="*/ 348750 w 360000"/>
              <a:gd name="connsiteY43" fmla="*/ 32681 h 360000"/>
              <a:gd name="connsiteX44" fmla="*/ 348750 w 360000"/>
              <a:gd name="connsiteY44" fmla="*/ 19181 h 360000"/>
              <a:gd name="connsiteX45" fmla="*/ 340819 w 360000"/>
              <a:gd name="connsiteY45" fmla="*/ 11250 h 360000"/>
              <a:gd name="connsiteX46" fmla="*/ 213525 w 360000"/>
              <a:gd name="connsiteY46" fmla="*/ 11250 h 360000"/>
              <a:gd name="connsiteX47" fmla="*/ 213525 w 360000"/>
              <a:gd name="connsiteY47" fmla="*/ 65419 h 360000"/>
              <a:gd name="connsiteX48" fmla="*/ 215437 w 360000"/>
              <a:gd name="connsiteY48" fmla="*/ 65419 h 360000"/>
              <a:gd name="connsiteX49" fmla="*/ 235575 w 360000"/>
              <a:gd name="connsiteY49" fmla="*/ 85557 h 360000"/>
              <a:gd name="connsiteX50" fmla="*/ 235575 w 360000"/>
              <a:gd name="connsiteY50" fmla="*/ 160088 h 360000"/>
              <a:gd name="connsiteX51" fmla="*/ 215215 w 360000"/>
              <a:gd name="connsiteY51" fmla="*/ 180000 h 360000"/>
              <a:gd name="connsiteX52" fmla="*/ 215213 w 360000"/>
              <a:gd name="connsiteY52" fmla="*/ 180000 h 360000"/>
              <a:gd name="connsiteX53" fmla="*/ 215212 w 360000"/>
              <a:gd name="connsiteY53" fmla="*/ 180000 h 360000"/>
              <a:gd name="connsiteX54" fmla="*/ 213525 w 360000"/>
              <a:gd name="connsiteY54" fmla="*/ 180000 h 360000"/>
              <a:gd name="connsiteX55" fmla="*/ 213525 w 360000"/>
              <a:gd name="connsiteY55" fmla="*/ 348750 h 360000"/>
              <a:gd name="connsiteX56" fmla="*/ 226519 w 360000"/>
              <a:gd name="connsiteY56" fmla="*/ 348750 h 360000"/>
              <a:gd name="connsiteX57" fmla="*/ 256163 w 360000"/>
              <a:gd name="connsiteY57" fmla="*/ 319106 h 360000"/>
              <a:gd name="connsiteX58" fmla="*/ 256163 w 360000"/>
              <a:gd name="connsiteY58" fmla="*/ 40894 h 360000"/>
              <a:gd name="connsiteX59" fmla="*/ 226519 w 360000"/>
              <a:gd name="connsiteY59" fmla="*/ 11250 h 360000"/>
              <a:gd name="connsiteX60" fmla="*/ 181069 w 360000"/>
              <a:gd name="connsiteY60" fmla="*/ 11250 h 360000"/>
              <a:gd name="connsiteX61" fmla="*/ 181069 w 360000"/>
              <a:gd name="connsiteY61" fmla="*/ 348750 h 360000"/>
              <a:gd name="connsiteX62" fmla="*/ 202275 w 360000"/>
              <a:gd name="connsiteY62" fmla="*/ 348750 h 360000"/>
              <a:gd name="connsiteX63" fmla="*/ 202275 w 360000"/>
              <a:gd name="connsiteY63" fmla="*/ 11250 h 360000"/>
              <a:gd name="connsiteX64" fmla="*/ 33075 w 360000"/>
              <a:gd name="connsiteY64" fmla="*/ 11250 h 360000"/>
              <a:gd name="connsiteX65" fmla="*/ 33075 w 360000"/>
              <a:gd name="connsiteY65" fmla="*/ 348750 h 360000"/>
              <a:gd name="connsiteX66" fmla="*/ 169819 w 360000"/>
              <a:gd name="connsiteY66" fmla="*/ 348750 h 360000"/>
              <a:gd name="connsiteX67" fmla="*/ 169819 w 360000"/>
              <a:gd name="connsiteY67" fmla="*/ 180000 h 360000"/>
              <a:gd name="connsiteX68" fmla="*/ 75263 w 360000"/>
              <a:gd name="connsiteY68" fmla="*/ 180000 h 360000"/>
              <a:gd name="connsiteX69" fmla="*/ 55125 w 360000"/>
              <a:gd name="connsiteY69" fmla="*/ 159862 h 360000"/>
              <a:gd name="connsiteX70" fmla="*/ 55125 w 360000"/>
              <a:gd name="connsiteY70" fmla="*/ 85500 h 360000"/>
              <a:gd name="connsiteX71" fmla="*/ 75263 w 360000"/>
              <a:gd name="connsiteY71" fmla="*/ 65362 h 360000"/>
              <a:gd name="connsiteX72" fmla="*/ 169819 w 360000"/>
              <a:gd name="connsiteY72" fmla="*/ 65362 h 360000"/>
              <a:gd name="connsiteX73" fmla="*/ 169819 w 360000"/>
              <a:gd name="connsiteY73" fmla="*/ 11250 h 360000"/>
              <a:gd name="connsiteX74" fmla="*/ 11250 w 360000"/>
              <a:gd name="connsiteY74" fmla="*/ 11250 h 360000"/>
              <a:gd name="connsiteX75" fmla="*/ 11250 w 360000"/>
              <a:gd name="connsiteY75" fmla="*/ 348750 h 360000"/>
              <a:gd name="connsiteX76" fmla="*/ 21825 w 360000"/>
              <a:gd name="connsiteY76" fmla="*/ 348750 h 360000"/>
              <a:gd name="connsiteX77" fmla="*/ 21825 w 360000"/>
              <a:gd name="connsiteY77" fmla="*/ 11250 h 360000"/>
              <a:gd name="connsiteX78" fmla="*/ 313425 w 360000"/>
              <a:gd name="connsiteY78" fmla="*/ 0 h 360000"/>
              <a:gd name="connsiteX79" fmla="*/ 340875 w 360000"/>
              <a:gd name="connsiteY79" fmla="*/ 0 h 360000"/>
              <a:gd name="connsiteX80" fmla="*/ 360000 w 360000"/>
              <a:gd name="connsiteY80" fmla="*/ 19181 h 360000"/>
              <a:gd name="connsiteX81" fmla="*/ 360000 w 360000"/>
              <a:gd name="connsiteY81" fmla="*/ 38306 h 360000"/>
              <a:gd name="connsiteX82" fmla="*/ 360000 w 360000"/>
              <a:gd name="connsiteY82" fmla="*/ 76444 h 360000"/>
              <a:gd name="connsiteX83" fmla="*/ 360000 w 360000"/>
              <a:gd name="connsiteY83" fmla="*/ 299532 h 360000"/>
              <a:gd name="connsiteX84" fmla="*/ 359973 w 360000"/>
              <a:gd name="connsiteY84" fmla="*/ 299560 h 360000"/>
              <a:gd name="connsiteX85" fmla="*/ 360000 w 360000"/>
              <a:gd name="connsiteY85" fmla="*/ 299587 h 360000"/>
              <a:gd name="connsiteX86" fmla="*/ 358200 w 360000"/>
              <a:gd name="connsiteY86" fmla="*/ 306815 h 360000"/>
              <a:gd name="connsiteX87" fmla="*/ 345886 w 360000"/>
              <a:gd name="connsiteY87" fmla="*/ 329547 h 360000"/>
              <a:gd name="connsiteX88" fmla="*/ 345881 w 360000"/>
              <a:gd name="connsiteY88" fmla="*/ 329569 h 360000"/>
              <a:gd name="connsiteX89" fmla="*/ 332100 w 360000"/>
              <a:gd name="connsiteY89" fmla="*/ 357019 h 360000"/>
              <a:gd name="connsiteX90" fmla="*/ 327150 w 360000"/>
              <a:gd name="connsiteY90" fmla="*/ 360000 h 360000"/>
              <a:gd name="connsiteX91" fmla="*/ 322144 w 360000"/>
              <a:gd name="connsiteY91" fmla="*/ 356906 h 360000"/>
              <a:gd name="connsiteX92" fmla="*/ 308684 w 360000"/>
              <a:gd name="connsiteY92" fmla="*/ 330098 h 360000"/>
              <a:gd name="connsiteX93" fmla="*/ 308644 w 360000"/>
              <a:gd name="connsiteY93" fmla="*/ 330075 h 360000"/>
              <a:gd name="connsiteX94" fmla="*/ 294244 w 360000"/>
              <a:gd name="connsiteY94" fmla="*/ 299925 h 360000"/>
              <a:gd name="connsiteX95" fmla="*/ 294244 w 360000"/>
              <a:gd name="connsiteY95" fmla="*/ 299587 h 360000"/>
              <a:gd name="connsiteX96" fmla="*/ 294271 w 360000"/>
              <a:gd name="connsiteY96" fmla="*/ 299560 h 360000"/>
              <a:gd name="connsiteX97" fmla="*/ 294244 w 360000"/>
              <a:gd name="connsiteY97" fmla="*/ 299532 h 360000"/>
              <a:gd name="connsiteX98" fmla="*/ 294244 w 360000"/>
              <a:gd name="connsiteY98" fmla="*/ 76444 h 360000"/>
              <a:gd name="connsiteX99" fmla="*/ 294244 w 360000"/>
              <a:gd name="connsiteY99" fmla="*/ 38306 h 360000"/>
              <a:gd name="connsiteX100" fmla="*/ 294244 w 360000"/>
              <a:gd name="connsiteY100" fmla="*/ 19181 h 360000"/>
              <a:gd name="connsiteX101" fmla="*/ 313425 w 360000"/>
              <a:gd name="connsiteY101" fmla="*/ 0 h 360000"/>
              <a:gd name="connsiteX102" fmla="*/ 0 w 360000"/>
              <a:gd name="connsiteY102" fmla="*/ 0 h 360000"/>
              <a:gd name="connsiteX103" fmla="*/ 226519 w 360000"/>
              <a:gd name="connsiteY103" fmla="*/ 0 h 360000"/>
              <a:gd name="connsiteX104" fmla="*/ 267413 w 360000"/>
              <a:gd name="connsiteY104" fmla="*/ 40894 h 360000"/>
              <a:gd name="connsiteX105" fmla="*/ 267413 w 360000"/>
              <a:gd name="connsiteY105" fmla="*/ 319106 h 360000"/>
              <a:gd name="connsiteX106" fmla="*/ 226519 w 360000"/>
              <a:gd name="connsiteY106" fmla="*/ 360000 h 360000"/>
              <a:gd name="connsiteX107" fmla="*/ 0 w 360000"/>
              <a:gd name="connsiteY107" fmla="*/ 360000 h 3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360000" h="360000">
                <a:moveTo>
                  <a:pt x="322594" y="332775"/>
                </a:moveTo>
                <a:lnTo>
                  <a:pt x="327206" y="341944"/>
                </a:lnTo>
                <a:lnTo>
                  <a:pt x="331875" y="332775"/>
                </a:lnTo>
                <a:close/>
                <a:moveTo>
                  <a:pt x="307631" y="305212"/>
                </a:moveTo>
                <a:cubicBezTo>
                  <a:pt x="309375" y="308475"/>
                  <a:pt x="311963" y="313593"/>
                  <a:pt x="316631" y="321525"/>
                </a:cubicBezTo>
                <a:lnTo>
                  <a:pt x="316688" y="321525"/>
                </a:lnTo>
                <a:lnTo>
                  <a:pt x="337500" y="321525"/>
                </a:lnTo>
                <a:cubicBezTo>
                  <a:pt x="342225" y="313593"/>
                  <a:pt x="344925" y="308475"/>
                  <a:pt x="346500" y="305212"/>
                </a:cubicBezTo>
                <a:close/>
                <a:moveTo>
                  <a:pt x="321525" y="92813"/>
                </a:moveTo>
                <a:lnTo>
                  <a:pt x="332775" y="92813"/>
                </a:lnTo>
                <a:lnTo>
                  <a:pt x="332775" y="283557"/>
                </a:lnTo>
                <a:lnTo>
                  <a:pt x="321525" y="283557"/>
                </a:lnTo>
                <a:close/>
                <a:moveTo>
                  <a:pt x="305494" y="82069"/>
                </a:moveTo>
                <a:lnTo>
                  <a:pt x="305494" y="293907"/>
                </a:lnTo>
                <a:lnTo>
                  <a:pt x="348750" y="293907"/>
                </a:lnTo>
                <a:lnTo>
                  <a:pt x="348750" y="82069"/>
                </a:lnTo>
                <a:close/>
                <a:moveTo>
                  <a:pt x="75263" y="76668"/>
                </a:moveTo>
                <a:cubicBezTo>
                  <a:pt x="70354" y="76668"/>
                  <a:pt x="66375" y="80647"/>
                  <a:pt x="66375" y="85556"/>
                </a:cubicBezTo>
                <a:lnTo>
                  <a:pt x="66375" y="160087"/>
                </a:lnTo>
                <a:cubicBezTo>
                  <a:pt x="66497" y="164907"/>
                  <a:pt x="70441" y="168751"/>
                  <a:pt x="75263" y="168750"/>
                </a:cubicBezTo>
                <a:lnTo>
                  <a:pt x="168750" y="168750"/>
                </a:lnTo>
                <a:lnTo>
                  <a:pt x="168750" y="76668"/>
                </a:lnTo>
                <a:close/>
                <a:moveTo>
                  <a:pt x="213750" y="76613"/>
                </a:moveTo>
                <a:lnTo>
                  <a:pt x="213750" y="168750"/>
                </a:lnTo>
                <a:lnTo>
                  <a:pt x="215437" y="168750"/>
                </a:lnTo>
                <a:cubicBezTo>
                  <a:pt x="220346" y="168750"/>
                  <a:pt x="224325" y="164771"/>
                  <a:pt x="224325" y="159863"/>
                </a:cubicBezTo>
                <a:lnTo>
                  <a:pt x="224325" y="85500"/>
                </a:lnTo>
                <a:cubicBezTo>
                  <a:pt x="224325" y="80592"/>
                  <a:pt x="220346" y="76613"/>
                  <a:pt x="215437" y="76613"/>
                </a:cubicBezTo>
                <a:close/>
                <a:moveTo>
                  <a:pt x="332381" y="49219"/>
                </a:moveTo>
                <a:lnTo>
                  <a:pt x="343631" y="49219"/>
                </a:lnTo>
                <a:lnTo>
                  <a:pt x="343631" y="65588"/>
                </a:lnTo>
                <a:lnTo>
                  <a:pt x="332381" y="65588"/>
                </a:lnTo>
                <a:close/>
                <a:moveTo>
                  <a:pt x="310613" y="49219"/>
                </a:moveTo>
                <a:lnTo>
                  <a:pt x="321863" y="49219"/>
                </a:lnTo>
                <a:lnTo>
                  <a:pt x="321863" y="65588"/>
                </a:lnTo>
                <a:lnTo>
                  <a:pt x="310613" y="65588"/>
                </a:lnTo>
                <a:close/>
                <a:moveTo>
                  <a:pt x="305494" y="43931"/>
                </a:moveTo>
                <a:lnTo>
                  <a:pt x="305494" y="70819"/>
                </a:lnTo>
                <a:lnTo>
                  <a:pt x="348750" y="70819"/>
                </a:lnTo>
                <a:lnTo>
                  <a:pt x="348750" y="43931"/>
                </a:lnTo>
                <a:close/>
                <a:moveTo>
                  <a:pt x="313425" y="11250"/>
                </a:moveTo>
                <a:cubicBezTo>
                  <a:pt x="309045" y="11250"/>
                  <a:pt x="305494" y="14801"/>
                  <a:pt x="305494" y="19181"/>
                </a:cubicBezTo>
                <a:lnTo>
                  <a:pt x="305494" y="32681"/>
                </a:lnTo>
                <a:lnTo>
                  <a:pt x="348750" y="32681"/>
                </a:lnTo>
                <a:lnTo>
                  <a:pt x="348750" y="19181"/>
                </a:lnTo>
                <a:cubicBezTo>
                  <a:pt x="348750" y="14801"/>
                  <a:pt x="345199" y="11250"/>
                  <a:pt x="340819" y="11250"/>
                </a:cubicBezTo>
                <a:close/>
                <a:moveTo>
                  <a:pt x="213525" y="11250"/>
                </a:moveTo>
                <a:lnTo>
                  <a:pt x="213525" y="65419"/>
                </a:lnTo>
                <a:lnTo>
                  <a:pt x="215437" y="65419"/>
                </a:lnTo>
                <a:cubicBezTo>
                  <a:pt x="226559" y="65419"/>
                  <a:pt x="235575" y="74435"/>
                  <a:pt x="235575" y="85557"/>
                </a:cubicBezTo>
                <a:lnTo>
                  <a:pt x="235575" y="160088"/>
                </a:lnTo>
                <a:cubicBezTo>
                  <a:pt x="235451" y="171209"/>
                  <a:pt x="226336" y="180124"/>
                  <a:pt x="215215" y="180000"/>
                </a:cubicBezTo>
                <a:cubicBezTo>
                  <a:pt x="215214" y="180000"/>
                  <a:pt x="215213" y="180000"/>
                  <a:pt x="215213" y="180000"/>
                </a:cubicBezTo>
                <a:lnTo>
                  <a:pt x="215212" y="180000"/>
                </a:lnTo>
                <a:lnTo>
                  <a:pt x="213525" y="180000"/>
                </a:lnTo>
                <a:lnTo>
                  <a:pt x="213525" y="348750"/>
                </a:lnTo>
                <a:lnTo>
                  <a:pt x="226519" y="348750"/>
                </a:lnTo>
                <a:cubicBezTo>
                  <a:pt x="242891" y="348750"/>
                  <a:pt x="256163" y="335478"/>
                  <a:pt x="256163" y="319106"/>
                </a:cubicBezTo>
                <a:lnTo>
                  <a:pt x="256163" y="40894"/>
                </a:lnTo>
                <a:cubicBezTo>
                  <a:pt x="256163" y="24522"/>
                  <a:pt x="242891" y="11250"/>
                  <a:pt x="226519" y="11250"/>
                </a:cubicBezTo>
                <a:close/>
                <a:moveTo>
                  <a:pt x="181069" y="11250"/>
                </a:moveTo>
                <a:lnTo>
                  <a:pt x="181069" y="348750"/>
                </a:lnTo>
                <a:lnTo>
                  <a:pt x="202275" y="348750"/>
                </a:lnTo>
                <a:lnTo>
                  <a:pt x="202275" y="11250"/>
                </a:lnTo>
                <a:close/>
                <a:moveTo>
                  <a:pt x="33075" y="11250"/>
                </a:moveTo>
                <a:lnTo>
                  <a:pt x="33075" y="348750"/>
                </a:lnTo>
                <a:lnTo>
                  <a:pt x="169819" y="348750"/>
                </a:lnTo>
                <a:lnTo>
                  <a:pt x="169819" y="180000"/>
                </a:lnTo>
                <a:lnTo>
                  <a:pt x="75263" y="180000"/>
                </a:lnTo>
                <a:cubicBezTo>
                  <a:pt x="64141" y="180000"/>
                  <a:pt x="55125" y="170984"/>
                  <a:pt x="55125" y="159862"/>
                </a:cubicBezTo>
                <a:lnTo>
                  <a:pt x="55125" y="85500"/>
                </a:lnTo>
                <a:cubicBezTo>
                  <a:pt x="55125" y="74378"/>
                  <a:pt x="64141" y="65362"/>
                  <a:pt x="75263" y="65362"/>
                </a:cubicBezTo>
                <a:lnTo>
                  <a:pt x="169819" y="65362"/>
                </a:lnTo>
                <a:lnTo>
                  <a:pt x="169819" y="11250"/>
                </a:lnTo>
                <a:close/>
                <a:moveTo>
                  <a:pt x="11250" y="11250"/>
                </a:moveTo>
                <a:lnTo>
                  <a:pt x="11250" y="348750"/>
                </a:lnTo>
                <a:lnTo>
                  <a:pt x="21825" y="348750"/>
                </a:lnTo>
                <a:lnTo>
                  <a:pt x="21825" y="11250"/>
                </a:lnTo>
                <a:close/>
                <a:moveTo>
                  <a:pt x="313425" y="0"/>
                </a:moveTo>
                <a:lnTo>
                  <a:pt x="340875" y="0"/>
                </a:lnTo>
                <a:cubicBezTo>
                  <a:pt x="351447" y="31"/>
                  <a:pt x="360000" y="8610"/>
                  <a:pt x="360000" y="19181"/>
                </a:cubicBezTo>
                <a:lnTo>
                  <a:pt x="360000" y="38306"/>
                </a:lnTo>
                <a:lnTo>
                  <a:pt x="360000" y="76444"/>
                </a:lnTo>
                <a:lnTo>
                  <a:pt x="360000" y="299532"/>
                </a:lnTo>
                <a:lnTo>
                  <a:pt x="359973" y="299560"/>
                </a:lnTo>
                <a:lnTo>
                  <a:pt x="360000" y="299587"/>
                </a:lnTo>
                <a:cubicBezTo>
                  <a:pt x="360000" y="300853"/>
                  <a:pt x="360000" y="302498"/>
                  <a:pt x="358200" y="306815"/>
                </a:cubicBezTo>
                <a:lnTo>
                  <a:pt x="345886" y="329547"/>
                </a:lnTo>
                <a:lnTo>
                  <a:pt x="345881" y="329569"/>
                </a:lnTo>
                <a:cubicBezTo>
                  <a:pt x="339975" y="342000"/>
                  <a:pt x="332212" y="356850"/>
                  <a:pt x="332100" y="357019"/>
                </a:cubicBezTo>
                <a:cubicBezTo>
                  <a:pt x="331125" y="358849"/>
                  <a:pt x="329223" y="359994"/>
                  <a:pt x="327150" y="360000"/>
                </a:cubicBezTo>
                <a:cubicBezTo>
                  <a:pt x="325032" y="359994"/>
                  <a:pt x="323097" y="358798"/>
                  <a:pt x="322144" y="356906"/>
                </a:cubicBezTo>
                <a:lnTo>
                  <a:pt x="308684" y="330098"/>
                </a:lnTo>
                <a:lnTo>
                  <a:pt x="308644" y="330075"/>
                </a:lnTo>
                <a:cubicBezTo>
                  <a:pt x="294244" y="306168"/>
                  <a:pt x="294244" y="301950"/>
                  <a:pt x="294244" y="299925"/>
                </a:cubicBezTo>
                <a:lnTo>
                  <a:pt x="294244" y="299587"/>
                </a:lnTo>
                <a:lnTo>
                  <a:pt x="294271" y="299560"/>
                </a:lnTo>
                <a:lnTo>
                  <a:pt x="294244" y="299532"/>
                </a:lnTo>
                <a:lnTo>
                  <a:pt x="294244" y="76444"/>
                </a:lnTo>
                <a:lnTo>
                  <a:pt x="294244" y="38306"/>
                </a:lnTo>
                <a:lnTo>
                  <a:pt x="294244" y="19181"/>
                </a:lnTo>
                <a:cubicBezTo>
                  <a:pt x="294244" y="8588"/>
                  <a:pt x="302832" y="0"/>
                  <a:pt x="313425" y="0"/>
                </a:cubicBezTo>
                <a:close/>
                <a:moveTo>
                  <a:pt x="0" y="0"/>
                </a:moveTo>
                <a:lnTo>
                  <a:pt x="226519" y="0"/>
                </a:lnTo>
                <a:cubicBezTo>
                  <a:pt x="249104" y="0"/>
                  <a:pt x="267413" y="18309"/>
                  <a:pt x="267413" y="40894"/>
                </a:cubicBezTo>
                <a:lnTo>
                  <a:pt x="267413" y="319106"/>
                </a:lnTo>
                <a:cubicBezTo>
                  <a:pt x="267413" y="341691"/>
                  <a:pt x="249104" y="360000"/>
                  <a:pt x="226519" y="360000"/>
                </a:cubicBezTo>
                <a:lnTo>
                  <a:pt x="0" y="360000"/>
                </a:lnTo>
                <a:close/>
              </a:path>
            </a:pathLst>
          </a:custGeom>
          <a:solidFill>
            <a:schemeClr val="bg2"/>
          </a:solidFill>
          <a:ln w="5507" cap="flat">
            <a:solidFill>
              <a:schemeClr val="bg1"/>
            </a:solidFill>
            <a:prstDash val="solid"/>
            <a:miter/>
          </a:ln>
        </p:spPr>
        <p:txBody>
          <a:bodyPr rtlCol="0" anchor="ctr"/>
          <a:lstStyle/>
          <a:p>
            <a:endParaRPr lang="zh-CN" altLang="en-US">
              <a:latin typeface="微软雅黑" panose="020B0503020204020204" pitchFamily="34" charset="-122"/>
              <a:ea typeface="微软雅黑" panose="020B0503020204020204" pitchFamily="34" charset="-122"/>
            </a:endParaRPr>
          </a:p>
        </p:txBody>
      </p:sp>
      <p:sp>
        <p:nvSpPr>
          <p:cNvPr id="18" name="文本框 17"/>
          <p:cNvSpPr txBox="1"/>
          <p:nvPr>
            <p:custDataLst>
              <p:tags r:id="rId7"/>
            </p:custDataLst>
          </p:nvPr>
        </p:nvSpPr>
        <p:spPr>
          <a:xfrm>
            <a:off x="7755068" y="1823240"/>
            <a:ext cx="1723549" cy="460960"/>
          </a:xfrm>
          <a:prstGeom prst="rect">
            <a:avLst/>
          </a:prstGeom>
          <a:noFill/>
        </p:spPr>
        <p:txBody>
          <a:bodyPr wrap="none" rtlCol="0">
            <a:spAutoFit/>
          </a:bodyPr>
          <a:lstStyle/>
          <a:p>
            <a:pPr>
              <a:lnSpc>
                <a:spcPct val="130000"/>
              </a:lnSpc>
            </a:pPr>
            <a:r>
              <a:rPr kumimoji="1" lang="zh-CN" altLang="en-US" sz="2000" b="1" dirty="0">
                <a:latin typeface="微软雅黑" panose="020B0503020204020204" pitchFamily="34" charset="-122"/>
                <a:ea typeface="微软雅黑" panose="020B0503020204020204" pitchFamily="34" charset="-122"/>
              </a:rPr>
              <a:t>适用法规梳理</a:t>
            </a:r>
          </a:p>
        </p:txBody>
      </p:sp>
      <p:sp>
        <p:nvSpPr>
          <p:cNvPr id="20" name="文本框 19"/>
          <p:cNvSpPr txBox="1"/>
          <p:nvPr>
            <p:custDataLst>
              <p:tags r:id="rId8"/>
            </p:custDataLst>
          </p:nvPr>
        </p:nvSpPr>
        <p:spPr>
          <a:xfrm>
            <a:off x="7755068" y="3154849"/>
            <a:ext cx="1723549" cy="460960"/>
          </a:xfrm>
          <a:prstGeom prst="rect">
            <a:avLst/>
          </a:prstGeom>
          <a:noFill/>
        </p:spPr>
        <p:txBody>
          <a:bodyPr wrap="none" rtlCol="0">
            <a:spAutoFit/>
          </a:bodyPr>
          <a:lstStyle/>
          <a:p>
            <a:pPr>
              <a:lnSpc>
                <a:spcPct val="130000"/>
              </a:lnSpc>
            </a:pPr>
            <a:r>
              <a:rPr kumimoji="1" lang="zh-CN" altLang="en-US" sz="2000" b="1" dirty="0">
                <a:latin typeface="微软雅黑" panose="020B0503020204020204" pitchFamily="34" charset="-122"/>
                <a:ea typeface="微软雅黑" panose="020B0503020204020204" pitchFamily="34" charset="-122"/>
              </a:rPr>
              <a:t>产品登记流程</a:t>
            </a:r>
          </a:p>
        </p:txBody>
      </p:sp>
      <p:sp>
        <p:nvSpPr>
          <p:cNvPr id="22" name="文本框 21"/>
          <p:cNvSpPr txBox="1"/>
          <p:nvPr>
            <p:custDataLst>
              <p:tags r:id="rId9"/>
            </p:custDataLst>
          </p:nvPr>
        </p:nvSpPr>
        <p:spPr>
          <a:xfrm>
            <a:off x="7755068" y="4486458"/>
            <a:ext cx="1980029" cy="460960"/>
          </a:xfrm>
          <a:prstGeom prst="rect">
            <a:avLst/>
          </a:prstGeom>
          <a:noFill/>
        </p:spPr>
        <p:txBody>
          <a:bodyPr wrap="none" rtlCol="0">
            <a:spAutoFit/>
          </a:bodyPr>
          <a:lstStyle/>
          <a:p>
            <a:pPr>
              <a:lnSpc>
                <a:spcPct val="130000"/>
              </a:lnSpc>
            </a:pPr>
            <a:r>
              <a:rPr kumimoji="1" lang="zh-CN" altLang="en-US" sz="2000" b="1" dirty="0">
                <a:latin typeface="微软雅黑" panose="020B0503020204020204" pitchFamily="34" charset="-122"/>
                <a:ea typeface="微软雅黑" panose="020B0503020204020204" pitchFamily="34" charset="-122"/>
              </a:rPr>
              <a:t>交易结构图拆解</a:t>
            </a:r>
          </a:p>
        </p:txBody>
      </p:sp>
      <p:sp>
        <p:nvSpPr>
          <p:cNvPr id="25" name="椭圆 24"/>
          <p:cNvSpPr/>
          <p:nvPr/>
        </p:nvSpPr>
        <p:spPr>
          <a:xfrm>
            <a:off x="5763992" y="4168756"/>
            <a:ext cx="106048" cy="106048"/>
          </a:xfrm>
          <a:prstGeom prst="ellipse">
            <a:avLst/>
          </a:prstGeom>
          <a:solidFill>
            <a:schemeClr val="bg2"/>
          </a:solidFill>
          <a:ln w="25036" cap="flat">
            <a:noFill/>
            <a:prstDash val="solid"/>
            <a:miter/>
          </a:ln>
        </p:spPr>
        <p:txBody>
          <a:bodyPr rtlCol="0" anchor="ctr"/>
          <a:lstStyle/>
          <a:p>
            <a:endParaRPr lang="zh-CN" altLang="en-US">
              <a:latin typeface="微软雅黑" panose="020B0503020204020204" pitchFamily="34" charset="-122"/>
              <a:ea typeface="微软雅黑" panose="020B0503020204020204" pitchFamily="34" charset="-122"/>
            </a:endParaRPr>
          </a:p>
        </p:txBody>
      </p:sp>
      <p:sp>
        <p:nvSpPr>
          <p:cNvPr id="26" name="文本框 25"/>
          <p:cNvSpPr txBox="1"/>
          <p:nvPr/>
        </p:nvSpPr>
        <p:spPr>
          <a:xfrm>
            <a:off x="5509942" y="3244334"/>
            <a:ext cx="1172116" cy="307777"/>
          </a:xfrm>
          <a:prstGeom prst="rect">
            <a:avLst/>
          </a:prstGeom>
          <a:noFill/>
        </p:spPr>
        <p:txBody>
          <a:bodyPr wrap="none" rtlCol="0">
            <a:spAutoFit/>
          </a:bodyPr>
          <a:lstStyle/>
          <a:p>
            <a:r>
              <a:rPr kumimoji="1" lang="en-US" altLang="zh-CN" sz="1400" dirty="0">
                <a:solidFill>
                  <a:schemeClr val="accent1">
                    <a:lumMod val="50000"/>
                  </a:schemeClr>
                </a:solidFill>
                <a:latin typeface="微软雅黑" panose="020B0503020204020204" pitchFamily="34" charset="-122"/>
                <a:ea typeface="微软雅黑" panose="020B0503020204020204" pitchFamily="34" charset="-122"/>
              </a:rPr>
              <a:t>CONTENTS</a:t>
            </a:r>
            <a:endParaRPr kumimoji="1" lang="zh-CN" altLang="en-US" sz="1400" dirty="0">
              <a:solidFill>
                <a:schemeClr val="accent1">
                  <a:lumMod val="50000"/>
                </a:schemeClr>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37AFE-EEDD-2612-2BAC-0C90941F00EE}"/>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F4D48D39-D2F2-8030-963C-578AC6B4615A}"/>
              </a:ext>
            </a:extLst>
          </p:cNvPr>
          <p:cNvSpPr txBox="1"/>
          <p:nvPr/>
        </p:nvSpPr>
        <p:spPr>
          <a:xfrm>
            <a:off x="1000102" y="113852"/>
            <a:ext cx="451068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rPr>
              <a:t>基础设施类项目认定</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C0D8A280-B2D4-6E26-D792-D5A18E33E026}"/>
              </a:ext>
            </a:extLst>
          </p:cNvPr>
          <p:cNvSpPr txBox="1"/>
          <p:nvPr/>
        </p:nvSpPr>
        <p:spPr>
          <a:xfrm>
            <a:off x="426214" y="786284"/>
            <a:ext cx="6814425" cy="4524315"/>
          </a:xfrm>
          <a:prstGeom prst="rect">
            <a:avLst/>
          </a:prstGeom>
          <a:noFill/>
        </p:spPr>
        <p:txBody>
          <a:bodyPr wrap="square">
            <a:spAutoFit/>
          </a:bodyPr>
          <a:lstStyle/>
          <a:p>
            <a:r>
              <a:rPr lang="zh-CN" altLang="en-US" b="1" dirty="0"/>
              <a:t>认定精神：</a:t>
            </a:r>
            <a:endParaRPr lang="en-US" altLang="zh-CN" b="1" dirty="0"/>
          </a:p>
          <a:p>
            <a:pPr marL="285750" indent="-285750">
              <a:buFont typeface="Arial" panose="020B0604020202020204" pitchFamily="34" charset="0"/>
              <a:buChar char="•"/>
            </a:pPr>
            <a:r>
              <a:rPr lang="zh-CN" altLang="en-US" dirty="0"/>
              <a:t>拟投项目属于</a:t>
            </a:r>
            <a:r>
              <a:rPr lang="en-US" altLang="zh-CN" dirty="0"/>
              <a:t>……</a:t>
            </a:r>
            <a:r>
              <a:rPr lang="zh-CN" altLang="en-US" dirty="0"/>
              <a:t>等文件中所列举的行业或项目，主要包括以下项目：</a:t>
            </a:r>
            <a:r>
              <a:rPr lang="en-US" altLang="zh-CN" dirty="0"/>
              <a:t>……12</a:t>
            </a:r>
            <a:r>
              <a:rPr lang="zh-CN" altLang="en-US" dirty="0"/>
              <a:t>被具备相应权限的行政机关认定为基础设施项目。</a:t>
            </a:r>
            <a:endParaRPr lang="en-US" altLang="zh-CN" dirty="0"/>
          </a:p>
          <a:p>
            <a:pPr marL="285750" indent="-285750">
              <a:buFont typeface="Arial" panose="020B0604020202020204" pitchFamily="34" charset="0"/>
              <a:buChar char="•"/>
            </a:pPr>
            <a:r>
              <a:rPr lang="en-US" altLang="zh-CN" dirty="0"/>
              <a:t>《</a:t>
            </a:r>
            <a:r>
              <a:rPr lang="zh-CN" altLang="en-US" dirty="0"/>
              <a:t>国家发展改革委关于进一步做好基础设施领域不动产投资信托基金（</a:t>
            </a:r>
            <a:r>
              <a:rPr lang="en-US" altLang="zh-CN" dirty="0"/>
              <a:t>REITs</a:t>
            </a:r>
            <a:r>
              <a:rPr lang="zh-CN" altLang="en-US" dirty="0"/>
              <a:t>）试点工作的通知</a:t>
            </a:r>
            <a:r>
              <a:rPr lang="en-US" altLang="zh-CN" dirty="0"/>
              <a:t>》</a:t>
            </a:r>
            <a:r>
              <a:rPr lang="zh-CN" altLang="en-US" dirty="0"/>
              <a:t>（发改投资</a:t>
            </a:r>
            <a:r>
              <a:rPr lang="en-US" altLang="zh-CN" dirty="0"/>
              <a:t>〔2021〕958 </a:t>
            </a:r>
            <a:r>
              <a:rPr lang="zh-CN" altLang="en-US" dirty="0"/>
              <a:t>号）</a:t>
            </a:r>
            <a:endParaRPr lang="en-US" altLang="zh-CN" dirty="0"/>
          </a:p>
          <a:p>
            <a:pPr marL="285750" indent="-285750">
              <a:buFont typeface="Arial" panose="020B0604020202020204" pitchFamily="34" charset="0"/>
              <a:buChar char="•"/>
            </a:pPr>
            <a:r>
              <a:rPr lang="zh-CN" altLang="en-US" dirty="0"/>
              <a:t>未列举的如钢铁项目</a:t>
            </a:r>
            <a:endParaRPr lang="en-US" altLang="zh-CN" dirty="0"/>
          </a:p>
          <a:p>
            <a:r>
              <a:rPr lang="zh-CN" altLang="en-US" b="1" dirty="0"/>
              <a:t>论述相对复杂，以产业园项目为例</a:t>
            </a:r>
            <a:endParaRPr lang="en-US" altLang="zh-CN" b="1" dirty="0"/>
          </a:p>
          <a:p>
            <a:pPr marL="285750" indent="-285750">
              <a:buFont typeface="Arial" panose="020B0604020202020204" pitchFamily="34" charset="0"/>
              <a:buChar char="•"/>
            </a:pPr>
            <a:r>
              <a:rPr lang="zh-CN" altLang="en-US" dirty="0"/>
              <a:t>科技企业孵化器（含众创空间等）是以促进科技成果转化，培育科技企业和企业家精神为宗旨，提供物理空间、共享设施和专业化服务的科技创业服务机构</a:t>
            </a:r>
            <a:endParaRPr lang="en-US" altLang="zh-CN" dirty="0"/>
          </a:p>
          <a:p>
            <a:pPr marL="285750" indent="-285750">
              <a:buFont typeface="Arial" panose="020B0604020202020204" pitchFamily="34" charset="0"/>
              <a:buChar char="•"/>
            </a:pPr>
            <a:r>
              <a:rPr lang="en-US" altLang="zh-CN" dirty="0"/>
              <a:t>958</a:t>
            </a:r>
            <a:r>
              <a:rPr lang="zh-CN" altLang="en-US" dirty="0"/>
              <a:t>号文：酒店、商场、写字楼等商业地产项目不属于试点范围。项目土地用途原则上应为非商业、非住宅用地。（商服用地？）</a:t>
            </a:r>
            <a:endParaRPr lang="en-US" altLang="zh-CN" dirty="0"/>
          </a:p>
          <a:p>
            <a:r>
              <a:rPr lang="zh-CN" altLang="en-US" b="1" dirty="0"/>
              <a:t>限制性要求：</a:t>
            </a:r>
            <a:r>
              <a:rPr lang="zh-CN" altLang="en-US" dirty="0"/>
              <a:t>拟投项目不得包含商场、酒店、办公楼（写字楼）、公寓等不具备基础设施属性的非基础设施类不动产项目</a:t>
            </a:r>
            <a:endParaRPr lang="en-US" altLang="zh-CN" dirty="0"/>
          </a:p>
          <a:p>
            <a:r>
              <a:rPr lang="zh-CN" altLang="en-US" b="1" dirty="0"/>
              <a:t>兜底条款：</a:t>
            </a:r>
            <a:r>
              <a:rPr lang="zh-CN" altLang="en-US" dirty="0"/>
              <a:t>城市更新项目的行政机关认定</a:t>
            </a:r>
          </a:p>
        </p:txBody>
      </p:sp>
      <p:pic>
        <p:nvPicPr>
          <p:cNvPr id="7" name="图片 6">
            <a:extLst>
              <a:ext uri="{FF2B5EF4-FFF2-40B4-BE49-F238E27FC236}">
                <a16:creationId xmlns:a16="http://schemas.microsoft.com/office/drawing/2014/main" id="{C9478744-975D-0184-2FBF-417C74540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5582921"/>
            <a:ext cx="10431331" cy="885949"/>
          </a:xfrm>
          <a:prstGeom prst="rect">
            <a:avLst/>
          </a:prstGeom>
        </p:spPr>
      </p:pic>
      <p:pic>
        <p:nvPicPr>
          <p:cNvPr id="4" name="图片 3">
            <a:extLst>
              <a:ext uri="{FF2B5EF4-FFF2-40B4-BE49-F238E27FC236}">
                <a16:creationId xmlns:a16="http://schemas.microsoft.com/office/drawing/2014/main" id="{AEC1B424-3A40-3BA9-0362-3CC0E23C0BDF}"/>
              </a:ext>
            </a:extLst>
          </p:cNvPr>
          <p:cNvPicPr>
            <a:picLocks noChangeAspect="1"/>
          </p:cNvPicPr>
          <p:nvPr/>
        </p:nvPicPr>
        <p:blipFill>
          <a:blip r:embed="rId4">
            <a:extLst>
              <a:ext uri="{28A0092B-C50C-407E-A947-70E740481C1C}">
                <a14:useLocalDpi xmlns:a14="http://schemas.microsoft.com/office/drawing/2010/main" val="0"/>
              </a:ext>
            </a:extLst>
          </a:blip>
          <a:srcRect l="4578" t="325" r="7016" b="58345"/>
          <a:stretch/>
        </p:blipFill>
        <p:spPr>
          <a:xfrm>
            <a:off x="7182497" y="1547400"/>
            <a:ext cx="4975391" cy="2335977"/>
          </a:xfrm>
          <a:prstGeom prst="rect">
            <a:avLst/>
          </a:prstGeom>
        </p:spPr>
      </p:pic>
    </p:spTree>
    <p:extLst>
      <p:ext uri="{BB962C8B-B14F-4D97-AF65-F5344CB8AC3E}">
        <p14:creationId xmlns:p14="http://schemas.microsoft.com/office/powerpoint/2010/main" val="1111183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id="{5FEBFC47-132D-2E3B-F630-2655F0E8AA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493"/>
          <a:stretch/>
        </p:blipFill>
        <p:spPr bwMode="auto">
          <a:xfrm>
            <a:off x="7159706" y="1336107"/>
            <a:ext cx="3711575" cy="127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3">
            <a:extLst>
              <a:ext uri="{FF2B5EF4-FFF2-40B4-BE49-F238E27FC236}">
                <a16:creationId xmlns:a16="http://schemas.microsoft.com/office/drawing/2014/main" id="{6985BAC3-16B9-E449-DC9F-539E4952D0C2}"/>
              </a:ext>
            </a:extLst>
          </p:cNvPr>
          <p:cNvSpPr txBox="1">
            <a:spLocks noChangeArrowheads="1"/>
          </p:cNvSpPr>
          <p:nvPr/>
        </p:nvSpPr>
        <p:spPr bwMode="auto">
          <a:xfrm>
            <a:off x="6696410" y="689776"/>
            <a:ext cx="488599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zh-CN" altLang="en-US" dirty="0">
                <a:solidFill>
                  <a:prstClr val="black"/>
                </a:solidFill>
                <a:latin typeface="微软雅黑" panose="020B0503020204020204" pitchFamily="34" charset="-122"/>
                <a:ea typeface="微软雅黑" panose="020B0503020204020204" pitchFamily="34" charset="-122"/>
              </a:rPr>
              <a:t>项目列入某市（副省级）棚户区改造计划，并已上报国家</a:t>
            </a:r>
            <a:r>
              <a:rPr lang="en-US" altLang="zh-CN" dirty="0">
                <a:solidFill>
                  <a:prstClr val="black"/>
                </a:solidFill>
                <a:latin typeface="微软雅黑" panose="020B0503020204020204" pitchFamily="34" charset="-122"/>
                <a:ea typeface="微软雅黑" panose="020B0503020204020204" pitchFamily="34" charset="-122"/>
              </a:rPr>
              <a:t>2014-2017</a:t>
            </a:r>
            <a:r>
              <a:rPr lang="zh-CN" altLang="en-US" dirty="0">
                <a:solidFill>
                  <a:prstClr val="black"/>
                </a:solidFill>
                <a:latin typeface="微软雅黑" panose="020B0503020204020204" pitchFamily="34" charset="-122"/>
                <a:ea typeface="微软雅黑" panose="020B0503020204020204" pitchFamily="34" charset="-122"/>
              </a:rPr>
              <a:t>年棚户区改造计划。</a:t>
            </a:r>
          </a:p>
        </p:txBody>
      </p:sp>
      <p:pic>
        <p:nvPicPr>
          <p:cNvPr id="4" name="图片 2">
            <a:extLst>
              <a:ext uri="{FF2B5EF4-FFF2-40B4-BE49-F238E27FC236}">
                <a16:creationId xmlns:a16="http://schemas.microsoft.com/office/drawing/2014/main" id="{773C85A2-768C-452F-BA01-6DCEF07767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4880" y="5281090"/>
            <a:ext cx="382905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5">
            <a:extLst>
              <a:ext uri="{FF2B5EF4-FFF2-40B4-BE49-F238E27FC236}">
                <a16:creationId xmlns:a16="http://schemas.microsoft.com/office/drawing/2014/main" id="{07D5D720-49E0-4494-4175-20CFF5E2B99E}"/>
              </a:ext>
            </a:extLst>
          </p:cNvPr>
          <p:cNvSpPr txBox="1">
            <a:spLocks noChangeArrowheads="1"/>
          </p:cNvSpPr>
          <p:nvPr/>
        </p:nvSpPr>
        <p:spPr bwMode="auto">
          <a:xfrm>
            <a:off x="6696410" y="2754724"/>
            <a:ext cx="51858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zh-CN" altLang="en-US" dirty="0">
                <a:solidFill>
                  <a:prstClr val="black"/>
                </a:solidFill>
                <a:latin typeface="微软雅黑" panose="020B0503020204020204" pitchFamily="34" charset="-122"/>
                <a:ea typeface="微软雅黑" panose="020B0503020204020204" pitchFamily="34" charset="-122"/>
              </a:rPr>
              <a:t>根据《北京市</a:t>
            </a:r>
            <a:r>
              <a:rPr lang="en-US" altLang="zh-CN" dirty="0">
                <a:solidFill>
                  <a:prstClr val="black"/>
                </a:solidFill>
                <a:latin typeface="微软雅黑" panose="020B0503020204020204" pitchFamily="34" charset="-122"/>
                <a:ea typeface="微软雅黑" panose="020B0503020204020204" pitchFamily="34" charset="-122"/>
              </a:rPr>
              <a:t>2017</a:t>
            </a:r>
            <a:r>
              <a:rPr lang="zh-CN" altLang="en-US" dirty="0">
                <a:solidFill>
                  <a:prstClr val="black"/>
                </a:solidFill>
                <a:latin typeface="微软雅黑" panose="020B0503020204020204" pitchFamily="34" charset="-122"/>
                <a:ea typeface="微软雅黑" panose="020B0503020204020204" pitchFamily="34" charset="-122"/>
              </a:rPr>
              <a:t>年棚户区改造和环境整治任务》</a:t>
            </a:r>
          </a:p>
        </p:txBody>
      </p:sp>
      <p:sp>
        <p:nvSpPr>
          <p:cNvPr id="6" name="文本框 6">
            <a:extLst>
              <a:ext uri="{FF2B5EF4-FFF2-40B4-BE49-F238E27FC236}">
                <a16:creationId xmlns:a16="http://schemas.microsoft.com/office/drawing/2014/main" id="{1F98C862-04BA-5F92-3343-2E5F05141E07}"/>
              </a:ext>
            </a:extLst>
          </p:cNvPr>
          <p:cNvSpPr txBox="1">
            <a:spLocks noChangeArrowheads="1"/>
          </p:cNvSpPr>
          <p:nvPr/>
        </p:nvSpPr>
        <p:spPr bwMode="auto">
          <a:xfrm>
            <a:off x="6696410" y="4542673"/>
            <a:ext cx="537423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zh-CN" altLang="zh-CN" dirty="0">
                <a:solidFill>
                  <a:prstClr val="black"/>
                </a:solidFill>
                <a:latin typeface="微软雅黑" panose="020B0503020204020204" pitchFamily="34" charset="-122"/>
                <a:ea typeface="微软雅黑" panose="020B0503020204020204" pitchFamily="34" charset="-122"/>
              </a:rPr>
              <a:t>根据</a:t>
            </a:r>
            <a:r>
              <a:rPr lang="zh-CN" altLang="en-US" dirty="0">
                <a:solidFill>
                  <a:prstClr val="black"/>
                </a:solidFill>
                <a:latin typeface="微软雅黑" panose="020B0503020204020204" pitchFamily="34" charset="-122"/>
                <a:ea typeface="微软雅黑" panose="020B0503020204020204" pitchFamily="34" charset="-122"/>
              </a:rPr>
              <a:t>省住建出具的《关于某市棚户区改造计划的复函》，已纳入省</a:t>
            </a:r>
            <a:r>
              <a:rPr lang="en-US" altLang="zh-CN" dirty="0">
                <a:solidFill>
                  <a:prstClr val="black"/>
                </a:solidFill>
                <a:latin typeface="微软雅黑" panose="020B0503020204020204" pitchFamily="34" charset="-122"/>
                <a:ea typeface="微软雅黑" panose="020B0503020204020204" pitchFamily="34" charset="-122"/>
              </a:rPr>
              <a:t>2015-2017</a:t>
            </a:r>
            <a:r>
              <a:rPr lang="zh-CN" altLang="en-US" dirty="0">
                <a:solidFill>
                  <a:prstClr val="black"/>
                </a:solidFill>
                <a:latin typeface="微软雅黑" panose="020B0503020204020204" pitchFamily="34" charset="-122"/>
                <a:ea typeface="微软雅黑" panose="020B0503020204020204" pitchFamily="34" charset="-122"/>
              </a:rPr>
              <a:t>棚户区改造计划</a:t>
            </a:r>
          </a:p>
        </p:txBody>
      </p:sp>
      <p:pic>
        <p:nvPicPr>
          <p:cNvPr id="7" name="图片 8">
            <a:extLst>
              <a:ext uri="{FF2B5EF4-FFF2-40B4-BE49-F238E27FC236}">
                <a16:creationId xmlns:a16="http://schemas.microsoft.com/office/drawing/2014/main" id="{F72E9AA4-C148-23A3-6DFC-F8D5FD7729C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6927"/>
          <a:stretch/>
        </p:blipFill>
        <p:spPr bwMode="auto">
          <a:xfrm>
            <a:off x="7037469" y="3135289"/>
            <a:ext cx="3833812" cy="119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DB224920-36E9-4DD3-A7CF-79250C0AC528}"/>
              </a:ext>
            </a:extLst>
          </p:cNvPr>
          <p:cNvSpPr txBox="1"/>
          <p:nvPr/>
        </p:nvSpPr>
        <p:spPr>
          <a:xfrm>
            <a:off x="212229" y="3531722"/>
            <a:ext cx="6200763" cy="2862322"/>
          </a:xfrm>
          <a:prstGeom prst="rect">
            <a:avLst/>
          </a:prstGeom>
          <a:noFill/>
        </p:spPr>
        <p:txBody>
          <a:bodyPr wrap="square">
            <a:spAutoFit/>
          </a:bodyPr>
          <a:lstStyle/>
          <a:p>
            <a:r>
              <a:rPr lang="zh-CN" altLang="en-US" dirty="0">
                <a:latin typeface="微软雅黑" panose="020B0503020204020204" pitchFamily="34" charset="-122"/>
                <a:ea typeface="微软雅黑" panose="020B0503020204020204" pitchFamily="34" charset="-122"/>
              </a:rPr>
              <a:t>拟投项目应具有省级住房和城乡建设部门或其他有权部门出具的证明文件，文件中应明确拟投项目已全部（包括但不限于户数、面积等）纳入</a:t>
            </a:r>
            <a:r>
              <a:rPr lang="zh-CN" altLang="en-US" b="1" dirty="0">
                <a:latin typeface="微软雅黑" panose="020B0503020204020204" pitchFamily="34" charset="-122"/>
                <a:ea typeface="微软雅黑" panose="020B0503020204020204" pitchFamily="34" charset="-122"/>
              </a:rPr>
              <a:t>国家棚户区改造计划</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棚改项目的改造户数、面积必须全部纳入国家棚改计划，不能部分纳入。</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受托人及外部律师应根据省级住建部门出具的确认纳入国家棚改计划的文件，结合当地相关政策进行论证。（各地的执行方式并非完全统一）</a:t>
            </a:r>
          </a:p>
        </p:txBody>
      </p:sp>
      <p:pic>
        <p:nvPicPr>
          <p:cNvPr id="9" name="图片 8">
            <a:extLst>
              <a:ext uri="{FF2B5EF4-FFF2-40B4-BE49-F238E27FC236}">
                <a16:creationId xmlns:a16="http://schemas.microsoft.com/office/drawing/2014/main" id="{D1632EBC-6E68-7D78-0934-0D2ADFE850D2}"/>
              </a:ext>
            </a:extLst>
          </p:cNvPr>
          <p:cNvPicPr>
            <a:picLocks noChangeAspect="1"/>
          </p:cNvPicPr>
          <p:nvPr/>
        </p:nvPicPr>
        <p:blipFill>
          <a:blip r:embed="rId6"/>
          <a:stretch>
            <a:fillRect/>
          </a:stretch>
        </p:blipFill>
        <p:spPr>
          <a:xfrm>
            <a:off x="338663" y="2005679"/>
            <a:ext cx="6229661" cy="1087866"/>
          </a:xfrm>
          <a:prstGeom prst="rect">
            <a:avLst/>
          </a:prstGeom>
        </p:spPr>
      </p:pic>
      <p:pic>
        <p:nvPicPr>
          <p:cNvPr id="10" name="图片 9">
            <a:extLst>
              <a:ext uri="{FF2B5EF4-FFF2-40B4-BE49-F238E27FC236}">
                <a16:creationId xmlns:a16="http://schemas.microsoft.com/office/drawing/2014/main" id="{20BBC652-BE7D-7BA2-03B4-FD5CDA5E04EA}"/>
              </a:ext>
            </a:extLst>
          </p:cNvPr>
          <p:cNvPicPr>
            <a:picLocks noChangeAspect="1"/>
          </p:cNvPicPr>
          <p:nvPr/>
        </p:nvPicPr>
        <p:blipFill>
          <a:blip r:embed="rId7"/>
          <a:stretch>
            <a:fillRect/>
          </a:stretch>
        </p:blipFill>
        <p:spPr>
          <a:xfrm>
            <a:off x="813046" y="815203"/>
            <a:ext cx="4085714" cy="1190476"/>
          </a:xfrm>
          <a:prstGeom prst="rect">
            <a:avLst/>
          </a:prstGeom>
        </p:spPr>
      </p:pic>
      <p:sp>
        <p:nvSpPr>
          <p:cNvPr id="12" name="文本框 11">
            <a:extLst>
              <a:ext uri="{FF2B5EF4-FFF2-40B4-BE49-F238E27FC236}">
                <a16:creationId xmlns:a16="http://schemas.microsoft.com/office/drawing/2014/main" id="{B434A293-395B-2298-3E9D-54C264271D09}"/>
              </a:ext>
            </a:extLst>
          </p:cNvPr>
          <p:cNvSpPr txBox="1"/>
          <p:nvPr/>
        </p:nvSpPr>
        <p:spPr>
          <a:xfrm>
            <a:off x="813046" y="101356"/>
            <a:ext cx="6108192" cy="369332"/>
          </a:xfrm>
          <a:prstGeom prst="rect">
            <a:avLst/>
          </a:prstGeom>
          <a:noFill/>
        </p:spPr>
        <p:txBody>
          <a:bodyPr wrap="square">
            <a:spAutoFit/>
          </a:bodyPr>
          <a:lstStyle/>
          <a:p>
            <a:r>
              <a:rPr lang="zh-CN" altLang="en-US" sz="1800" b="1" dirty="0">
                <a:solidFill>
                  <a:schemeClr val="bg1"/>
                </a:solidFill>
              </a:rPr>
              <a:t>交易结构图拆解</a:t>
            </a:r>
            <a:r>
              <a:rPr lang="en-US" altLang="zh-CN" sz="1800" b="1" dirty="0">
                <a:solidFill>
                  <a:schemeClr val="bg1"/>
                </a:solidFill>
              </a:rPr>
              <a:t>-</a:t>
            </a:r>
            <a:r>
              <a:rPr lang="zh-CN" altLang="en-US" sz="1800" b="1" dirty="0">
                <a:solidFill>
                  <a:schemeClr val="bg1"/>
                </a:solidFill>
              </a:rPr>
              <a:t>棚改类项目</a:t>
            </a:r>
            <a:endParaRPr lang="en-US" altLang="zh-CN" sz="18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26230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AA5DF-3276-A813-0665-556AF0A95CE2}"/>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657D47CB-1B1B-8482-2ED7-9134E256BB1C}"/>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投资项目</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pic>
        <p:nvPicPr>
          <p:cNvPr id="3" name="图片 2" descr="穿着西装笔挺的男子与配字&#10;&#10;描述已自动生成">
            <a:extLst>
              <a:ext uri="{FF2B5EF4-FFF2-40B4-BE49-F238E27FC236}">
                <a16:creationId xmlns:a16="http://schemas.microsoft.com/office/drawing/2014/main" id="{F10339D0-A91C-A8A2-A2FF-B3E097C633A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517" b="5517"/>
          <a:stretch>
            <a:fillRect/>
          </a:stretch>
        </p:blipFill>
        <p:spPr>
          <a:xfrm>
            <a:off x="8001704" y="550538"/>
            <a:ext cx="3852672" cy="6093423"/>
          </a:xfrm>
          <a:prstGeom prst="rect">
            <a:avLst/>
          </a:prstGeom>
        </p:spPr>
      </p:pic>
      <p:sp>
        <p:nvSpPr>
          <p:cNvPr id="4" name="文本框 3">
            <a:extLst>
              <a:ext uri="{FF2B5EF4-FFF2-40B4-BE49-F238E27FC236}">
                <a16:creationId xmlns:a16="http://schemas.microsoft.com/office/drawing/2014/main" id="{D1997CB0-8481-EAFA-1F52-D705751F61E0}"/>
              </a:ext>
            </a:extLst>
          </p:cNvPr>
          <p:cNvSpPr txBox="1"/>
          <p:nvPr/>
        </p:nvSpPr>
        <p:spPr>
          <a:xfrm>
            <a:off x="1277556" y="1351427"/>
            <a:ext cx="4818444" cy="369332"/>
          </a:xfrm>
          <a:prstGeom prst="rect">
            <a:avLst/>
          </a:prstGeom>
          <a:noFill/>
        </p:spPr>
        <p:txBody>
          <a:bodyPr wrap="square">
            <a:spAutoFit/>
          </a:bodyPr>
          <a:lstStyle/>
          <a:p>
            <a:pPr algn="ctr"/>
            <a:r>
              <a:rPr lang="zh-CN" altLang="en-US" dirty="0">
                <a:latin typeface="微软雅黑" panose="020B0503020204020204" pitchFamily="34" charset="-122"/>
                <a:ea typeface="微软雅黑" panose="020B0503020204020204" pitchFamily="34" charset="-122"/>
              </a:rPr>
              <a:t>基础设施类补充融资主体营运资金</a:t>
            </a:r>
            <a:endParaRPr lang="en-US" altLang="zh-CN" dirty="0">
              <a:latin typeface="微软雅黑" panose="020B0503020204020204" pitchFamily="34" charset="-122"/>
              <a:ea typeface="微软雅黑" panose="020B0503020204020204" pitchFamily="34" charset="-122"/>
            </a:endParaRPr>
          </a:p>
        </p:txBody>
      </p:sp>
      <p:graphicFrame>
        <p:nvGraphicFramePr>
          <p:cNvPr id="5" name="表格 4">
            <a:extLst>
              <a:ext uri="{FF2B5EF4-FFF2-40B4-BE49-F238E27FC236}">
                <a16:creationId xmlns:a16="http://schemas.microsoft.com/office/drawing/2014/main" id="{0EA80AD6-0EC2-CDE2-6F3F-A509408EA77B}"/>
              </a:ext>
            </a:extLst>
          </p:cNvPr>
          <p:cNvGraphicFramePr>
            <a:graphicFrameLocks noGrp="1"/>
          </p:cNvGraphicFramePr>
          <p:nvPr>
            <p:extLst>
              <p:ext uri="{D42A27DB-BD31-4B8C-83A1-F6EECF244321}">
                <p14:modId xmlns:p14="http://schemas.microsoft.com/office/powerpoint/2010/main" val="2580616425"/>
              </p:ext>
            </p:extLst>
          </p:nvPr>
        </p:nvGraphicFramePr>
        <p:xfrm>
          <a:off x="337624" y="2061105"/>
          <a:ext cx="7329267" cy="3445468"/>
        </p:xfrm>
        <a:graphic>
          <a:graphicData uri="http://schemas.openxmlformats.org/drawingml/2006/table">
            <a:tbl>
              <a:tblPr firstRow="1" bandRow="1">
                <a:tableStyleId>{7DF18680-E054-41AD-8BC1-D1AEF772440D}</a:tableStyleId>
              </a:tblPr>
              <a:tblGrid>
                <a:gridCol w="3137096">
                  <a:extLst>
                    <a:ext uri="{9D8B030D-6E8A-4147-A177-3AD203B41FA5}">
                      <a16:colId xmlns:a16="http://schemas.microsoft.com/office/drawing/2014/main" val="20000"/>
                    </a:ext>
                  </a:extLst>
                </a:gridCol>
                <a:gridCol w="4192171">
                  <a:extLst>
                    <a:ext uri="{9D8B030D-6E8A-4147-A177-3AD203B41FA5}">
                      <a16:colId xmlns:a16="http://schemas.microsoft.com/office/drawing/2014/main" val="20001"/>
                    </a:ext>
                  </a:extLst>
                </a:gridCol>
              </a:tblGrid>
              <a:tr h="376697">
                <a:tc>
                  <a:txBody>
                    <a:bodyPr/>
                    <a:lstStyle/>
                    <a:p>
                      <a:pPr algn="ctr"/>
                      <a:r>
                        <a:rPr lang="zh-CN" altLang="en-US" sz="1800" b="1" dirty="0">
                          <a:solidFill>
                            <a:sysClr val="windowText" lastClr="000000"/>
                          </a:solidFill>
                        </a:rPr>
                        <a:t>银保监会</a:t>
                      </a:r>
                      <a:endParaRPr lang="zh-CN" altLang="en-US" sz="1800" dirty="0">
                        <a:solidFill>
                          <a:sysClr val="windowText" lastClr="000000"/>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800" b="1" dirty="0">
                          <a:solidFill>
                            <a:sysClr val="windowText" lastClr="000000"/>
                          </a:solidFill>
                        </a:rPr>
                        <a:t>协会</a:t>
                      </a:r>
                      <a:endParaRPr lang="zh-CN" altLang="en-US" sz="1800" dirty="0">
                        <a:solidFill>
                          <a:sysClr val="windowText" lastClr="000000"/>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898710">
                <a:tc>
                  <a:txBody>
                    <a:bodyPr/>
                    <a:lstStyle/>
                    <a:p>
                      <a:pPr marL="0" marR="0" lvl="0" indent="0" algn="ctr" defTabSz="1828800" rtl="0" eaLnBrk="1" fontAlgn="auto" latinLnBrk="0" hangingPunct="1">
                        <a:lnSpc>
                          <a:spcPct val="150000"/>
                        </a:lnSpc>
                        <a:spcBef>
                          <a:spcPts val="0"/>
                        </a:spcBef>
                        <a:spcAft>
                          <a:spcPts val="0"/>
                        </a:spcAft>
                        <a:buClrTx/>
                        <a:buSzTx/>
                        <a:buFontTx/>
                        <a:buNone/>
                        <a:defRPr/>
                      </a:pPr>
                      <a:r>
                        <a:rPr lang="en-US" altLang="zh-CN" sz="1800" dirty="0">
                          <a:solidFill>
                            <a:sysClr val="windowText" lastClr="000000"/>
                          </a:solidFill>
                        </a:rPr>
                        <a:t>《</a:t>
                      </a:r>
                      <a:r>
                        <a:rPr lang="zh-CN" altLang="en-US" sz="1800" dirty="0">
                          <a:solidFill>
                            <a:sysClr val="windowText" lastClr="000000"/>
                          </a:solidFill>
                        </a:rPr>
                        <a:t>债权投资计划实施细则</a:t>
                      </a:r>
                      <a:r>
                        <a:rPr lang="en-US" altLang="zh-CN" sz="1800" dirty="0">
                          <a:solidFill>
                            <a:sysClr val="windowText" lastClr="000000"/>
                          </a:solidFill>
                        </a:rPr>
                        <a:t>》</a:t>
                      </a:r>
                    </a:p>
                    <a:p>
                      <a:pPr marL="0" marR="0" lvl="0" indent="0" algn="ctr" defTabSz="1828800" rtl="0" eaLnBrk="1" fontAlgn="auto" latinLnBrk="0" hangingPunct="1">
                        <a:lnSpc>
                          <a:spcPct val="150000"/>
                        </a:lnSpc>
                        <a:spcBef>
                          <a:spcPts val="0"/>
                        </a:spcBef>
                        <a:spcAft>
                          <a:spcPts val="0"/>
                        </a:spcAft>
                        <a:buClrTx/>
                        <a:buSzTx/>
                        <a:buFontTx/>
                        <a:buNone/>
                        <a:defRPr/>
                      </a:pPr>
                      <a:r>
                        <a:rPr lang="zh-CN" altLang="en-US" sz="1800" dirty="0">
                          <a:solidFill>
                            <a:sysClr val="windowText" lastClr="000000"/>
                          </a:solidFill>
                        </a:rPr>
                        <a:t>（</a:t>
                      </a:r>
                      <a:r>
                        <a:rPr lang="en-US" altLang="zh-CN" sz="1800" dirty="0">
                          <a:solidFill>
                            <a:sysClr val="windowText" lastClr="000000"/>
                          </a:solidFill>
                        </a:rPr>
                        <a:t>2020</a:t>
                      </a:r>
                      <a:r>
                        <a:rPr lang="zh-CN" altLang="en-US" sz="1800" dirty="0">
                          <a:solidFill>
                            <a:sysClr val="windowText" lastClr="000000"/>
                          </a:solidFill>
                        </a:rPr>
                        <a:t>年</a:t>
                      </a:r>
                      <a:r>
                        <a:rPr lang="en-US" altLang="zh-CN" sz="1800" dirty="0">
                          <a:solidFill>
                            <a:sysClr val="windowText" lastClr="000000"/>
                          </a:solidFill>
                        </a:rPr>
                        <a:t>9</a:t>
                      </a:r>
                      <a:r>
                        <a:rPr lang="zh-CN" altLang="en-US" sz="1800" dirty="0">
                          <a:solidFill>
                            <a:sysClr val="windowText" lastClr="000000"/>
                          </a:solidFill>
                        </a:rPr>
                        <a:t>月</a:t>
                      </a:r>
                      <a:r>
                        <a:rPr lang="en-US" altLang="zh-CN" sz="1800" dirty="0">
                          <a:solidFill>
                            <a:sysClr val="windowText" lastClr="000000"/>
                          </a:solidFill>
                        </a:rPr>
                        <a:t>7</a:t>
                      </a:r>
                      <a:r>
                        <a:rPr lang="zh-CN" altLang="en-US" sz="1800" dirty="0">
                          <a:solidFill>
                            <a:sysClr val="windowText" lastClr="000000"/>
                          </a:solidFill>
                        </a:rPr>
                        <a:t>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1828800" rtl="0" eaLnBrk="1" fontAlgn="auto" latinLnBrk="0" hangingPunct="1">
                        <a:lnSpc>
                          <a:spcPct val="150000"/>
                        </a:lnSpc>
                        <a:spcBef>
                          <a:spcPts val="0"/>
                        </a:spcBef>
                        <a:spcAft>
                          <a:spcPts val="0"/>
                        </a:spcAft>
                        <a:buClrTx/>
                        <a:buSzTx/>
                        <a:buFontTx/>
                        <a:buNone/>
                        <a:defRPr/>
                      </a:pPr>
                      <a:r>
                        <a:rPr lang="en-US" altLang="zh-CN" sz="1800" dirty="0">
                          <a:solidFill>
                            <a:sysClr val="windowText" lastClr="000000"/>
                          </a:solidFill>
                        </a:rPr>
                        <a:t>《</a:t>
                      </a:r>
                      <a:r>
                        <a:rPr lang="zh-CN" altLang="en-US" sz="1800" dirty="0">
                          <a:solidFill>
                            <a:sysClr val="windowText" lastClr="000000"/>
                          </a:solidFill>
                        </a:rPr>
                        <a:t>债权投资计划登记业务指引（第</a:t>
                      </a:r>
                      <a:r>
                        <a:rPr lang="en-US" altLang="zh-CN" sz="1800" dirty="0">
                          <a:solidFill>
                            <a:sysClr val="windowText" lastClr="000000"/>
                          </a:solidFill>
                        </a:rPr>
                        <a:t>1</a:t>
                      </a:r>
                      <a:r>
                        <a:rPr lang="zh-CN" altLang="en-US" sz="1800" dirty="0">
                          <a:solidFill>
                            <a:sysClr val="windowText" lastClr="000000"/>
                          </a:solidFill>
                        </a:rPr>
                        <a:t>号）</a:t>
                      </a:r>
                      <a:r>
                        <a:rPr lang="en-US" altLang="zh-CN" sz="1800" dirty="0">
                          <a:solidFill>
                            <a:sysClr val="windowText" lastClr="000000"/>
                          </a:solidFill>
                        </a:rPr>
                        <a:t>》</a:t>
                      </a:r>
                      <a:r>
                        <a:rPr lang="zh-CN" altLang="en-US" sz="1800" dirty="0">
                          <a:solidFill>
                            <a:sysClr val="windowText" lastClr="000000"/>
                          </a:solidFill>
                        </a:rPr>
                        <a:t>（</a:t>
                      </a:r>
                      <a:r>
                        <a:rPr lang="en-US" altLang="zh-CN" sz="1800" dirty="0">
                          <a:solidFill>
                            <a:sysClr val="windowText" lastClr="000000"/>
                          </a:solidFill>
                        </a:rPr>
                        <a:t>2021</a:t>
                      </a:r>
                      <a:r>
                        <a:rPr lang="zh-CN" altLang="en-US" sz="1800" dirty="0">
                          <a:solidFill>
                            <a:sysClr val="windowText" lastClr="000000"/>
                          </a:solidFill>
                        </a:rPr>
                        <a:t>年</a:t>
                      </a:r>
                      <a:r>
                        <a:rPr lang="en-US" altLang="zh-CN" sz="1800" dirty="0">
                          <a:solidFill>
                            <a:sysClr val="windowText" lastClr="000000"/>
                          </a:solidFill>
                        </a:rPr>
                        <a:t>8</a:t>
                      </a:r>
                      <a:r>
                        <a:rPr lang="zh-CN" altLang="en-US" sz="1800" dirty="0">
                          <a:solidFill>
                            <a:sysClr val="windowText" lastClr="000000"/>
                          </a:solidFill>
                        </a:rPr>
                        <a:t>月</a:t>
                      </a:r>
                      <a:r>
                        <a:rPr lang="en-US" altLang="zh-CN" sz="1800" dirty="0">
                          <a:solidFill>
                            <a:sysClr val="windowText" lastClr="000000"/>
                          </a:solidFill>
                        </a:rPr>
                        <a:t>6</a:t>
                      </a:r>
                      <a:r>
                        <a:rPr lang="zh-CN" altLang="en-US" sz="1800" dirty="0">
                          <a:solidFill>
                            <a:sysClr val="windowText" lastClr="000000"/>
                          </a:solidFill>
                        </a:rPr>
                        <a:t>日）</a:t>
                      </a:r>
                      <a:endParaRPr lang="en-US" altLang="zh-CN" sz="1800" dirty="0">
                        <a:solidFill>
                          <a:sysClr val="windowText" lastClr="000000"/>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170061">
                <a:tc>
                  <a:txBody>
                    <a:bodyPr/>
                    <a:lstStyle/>
                    <a:p>
                      <a:pPr marL="0" marR="0" lvl="0" indent="0" algn="l" defTabSz="1828800" rtl="0" eaLnBrk="1" fontAlgn="auto" latinLnBrk="0" hangingPunct="1">
                        <a:lnSpc>
                          <a:spcPct val="150000"/>
                        </a:lnSpc>
                        <a:spcBef>
                          <a:spcPts val="0"/>
                        </a:spcBef>
                        <a:spcAft>
                          <a:spcPts val="0"/>
                        </a:spcAft>
                        <a:buClrTx/>
                        <a:buSzTx/>
                        <a:buFontTx/>
                        <a:buNone/>
                        <a:defRPr/>
                      </a:pPr>
                      <a:r>
                        <a:rPr lang="zh-CN" altLang="en-US" sz="1800" dirty="0">
                          <a:solidFill>
                            <a:sysClr val="windowText" lastClr="000000"/>
                          </a:solidFill>
                        </a:rPr>
                        <a:t>第六条债权投资计划投资基础设施项目的，在</a:t>
                      </a:r>
                      <a:r>
                        <a:rPr lang="zh-CN" altLang="en-US" sz="1800" b="1" dirty="0">
                          <a:solidFill>
                            <a:sysClr val="windowText" lastClr="000000"/>
                          </a:solidFill>
                        </a:rPr>
                        <a:t>还款保障措施完善</a:t>
                      </a:r>
                      <a:r>
                        <a:rPr lang="zh-CN" altLang="en-US" sz="1800" dirty="0">
                          <a:solidFill>
                            <a:sysClr val="windowText" lastClr="000000"/>
                          </a:solidFill>
                        </a:rPr>
                        <a:t>的前提下，可以使用不超过</a:t>
                      </a:r>
                      <a:r>
                        <a:rPr lang="en-US" altLang="zh-CN" sz="1800" dirty="0">
                          <a:solidFill>
                            <a:sysClr val="windowText" lastClr="000000"/>
                          </a:solidFill>
                        </a:rPr>
                        <a:t>40%</a:t>
                      </a:r>
                      <a:r>
                        <a:rPr lang="zh-CN" altLang="en-US" sz="1800" dirty="0">
                          <a:solidFill>
                            <a:sysClr val="windowText" lastClr="000000"/>
                          </a:solidFill>
                        </a:rPr>
                        <a:t>的募集资金用于补充融资主体的营运资金。</a:t>
                      </a:r>
                      <a:endParaRPr lang="en-US" altLang="zh-CN" sz="1800" dirty="0">
                        <a:solidFill>
                          <a:sysClr val="windowText" lastClr="000000"/>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1828800" rtl="0" eaLnBrk="1" fontAlgn="auto" latinLnBrk="0" hangingPunct="1">
                        <a:lnSpc>
                          <a:spcPct val="150000"/>
                        </a:lnSpc>
                        <a:spcBef>
                          <a:spcPts val="0"/>
                        </a:spcBef>
                        <a:spcAft>
                          <a:spcPts val="0"/>
                        </a:spcAft>
                        <a:buClrTx/>
                        <a:buSzTx/>
                        <a:buFontTx/>
                        <a:buNone/>
                        <a:defRPr/>
                      </a:pPr>
                      <a:r>
                        <a:rPr lang="zh-CN" altLang="en-US" sz="1800" dirty="0">
                          <a:solidFill>
                            <a:sysClr val="windowText" lastClr="000000"/>
                          </a:solidFill>
                        </a:rPr>
                        <a:t>（二）受托人应审慎核实资金用途，不得以</a:t>
                      </a:r>
                      <a:r>
                        <a:rPr lang="zh-CN" altLang="en-US" sz="1800" b="1" dirty="0">
                          <a:solidFill>
                            <a:sysClr val="windowText" lastClr="000000"/>
                          </a:solidFill>
                        </a:rPr>
                        <a:t>补充融资主体营运资金或者偿还股东借款</a:t>
                      </a:r>
                      <a:r>
                        <a:rPr lang="zh-CN" altLang="en-US" sz="1800" dirty="0">
                          <a:solidFill>
                            <a:sysClr val="windowText" lastClr="000000"/>
                          </a:solidFill>
                        </a:rPr>
                        <a:t>等方式</a:t>
                      </a:r>
                      <a:r>
                        <a:rPr lang="zh-CN" altLang="en-US" sz="1800" b="1" dirty="0">
                          <a:solidFill>
                            <a:sysClr val="windowText" lastClr="000000"/>
                          </a:solidFill>
                        </a:rPr>
                        <a:t>直接或变相</a:t>
                      </a:r>
                      <a:r>
                        <a:rPr lang="zh-CN" altLang="en-US" sz="1800" dirty="0">
                          <a:solidFill>
                            <a:sysClr val="windowText" lastClr="000000"/>
                          </a:solidFill>
                        </a:rPr>
                        <a:t>将债权投资计划募集资金违规投向房地产企业。</a:t>
                      </a:r>
                      <a:endParaRPr lang="zh-CN" altLang="en-US" sz="1800" dirty="0">
                        <a:solidFill>
                          <a:sysClr val="windowText" lastClr="000000"/>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38094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6DB5D-EB44-5422-7720-9C5AEAF2B600}"/>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BB5354E8-4C18-A12A-2CE1-B9D279965F0A}"/>
              </a:ext>
            </a:extLst>
          </p:cNvPr>
          <p:cNvSpPr txBox="1"/>
          <p:nvPr/>
        </p:nvSpPr>
        <p:spPr>
          <a:xfrm>
            <a:off x="1000102" y="113852"/>
            <a:ext cx="451068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不动产类具体要求</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0714E624-5BA9-C03C-8269-05BC7ED87926}"/>
              </a:ext>
            </a:extLst>
          </p:cNvPr>
          <p:cNvSpPr txBox="1"/>
          <p:nvPr/>
        </p:nvSpPr>
        <p:spPr>
          <a:xfrm>
            <a:off x="420618" y="1153358"/>
            <a:ext cx="5468402" cy="4247317"/>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证照：</a:t>
            </a:r>
            <a:r>
              <a:rPr lang="zh-CN" altLang="en-US" dirty="0">
                <a:latin typeface="微软雅黑" panose="020B0503020204020204" pitchFamily="34" charset="-122"/>
                <a:ea typeface="微软雅黑" panose="020B0503020204020204" pitchFamily="34" charset="-122"/>
              </a:rPr>
              <a:t>商业不动产两证登记，四证放款</a:t>
            </a:r>
            <a:endParaRPr lang="en-US" altLang="zh-CN"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地产项目区位优势的要求：</a:t>
            </a:r>
            <a:r>
              <a:rPr lang="zh-CN" altLang="en-US" dirty="0">
                <a:latin typeface="微软雅黑" panose="020B0503020204020204" pitchFamily="34" charset="-122"/>
                <a:ea typeface="微软雅黑" panose="020B0503020204020204" pitchFamily="34" charset="-122"/>
              </a:rPr>
              <a:t>地处直辖市、省会城市或者计划单列市等具有明显区位优势的城市。</a:t>
            </a:r>
            <a:endParaRPr lang="en-US" altLang="zh-CN"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涉住宅问题：</a:t>
            </a:r>
            <a:r>
              <a:rPr lang="zh-CN" altLang="en-US" dirty="0">
                <a:latin typeface="微软雅黑" panose="020B0503020204020204" pitchFamily="34" charset="-122"/>
                <a:ea typeface="微软雅黑" panose="020B0503020204020204" pitchFamily="34" charset="-122"/>
              </a:rPr>
              <a:t>产品登记要求及常见处理方式</a:t>
            </a:r>
            <a:endParaRPr lang="en-US" altLang="zh-CN"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资金用途：</a:t>
            </a:r>
            <a:r>
              <a:rPr lang="zh-CN" altLang="en-US" dirty="0">
                <a:latin typeface="微软雅黑" panose="020B0503020204020204" pitchFamily="34" charset="-122"/>
                <a:ea typeface="微软雅黑" panose="020B0503020204020204" pitchFamily="34" charset="-122"/>
              </a:rPr>
              <a:t>项目建设、偿还</a:t>
            </a:r>
            <a:r>
              <a:rPr lang="zh-CN" altLang="en-US" b="1" dirty="0">
                <a:latin typeface="微软雅黑" panose="020B0503020204020204" pitchFamily="34" charset="-122"/>
                <a:ea typeface="微软雅黑" panose="020B0503020204020204" pitchFamily="34" charset="-122"/>
              </a:rPr>
              <a:t>金融机构</a:t>
            </a:r>
            <a:r>
              <a:rPr lang="zh-CN" altLang="en-US" dirty="0">
                <a:latin typeface="微软雅黑" panose="020B0503020204020204" pitchFamily="34" charset="-122"/>
                <a:ea typeface="微软雅黑" panose="020B0503020204020204" pitchFamily="34" charset="-122"/>
              </a:rPr>
              <a:t>借款，</a:t>
            </a:r>
            <a:r>
              <a:rPr lang="zh-CN" altLang="en-US" b="1" dirty="0">
                <a:latin typeface="微软雅黑" panose="020B0503020204020204" pitchFamily="34" charset="-122"/>
                <a:ea typeface="微软雅黑" panose="020B0503020204020204" pitchFamily="34" charset="-122"/>
              </a:rPr>
              <a:t>不得</a:t>
            </a:r>
            <a:r>
              <a:rPr lang="zh-CN" altLang="en-US" dirty="0">
                <a:latin typeface="微软雅黑" panose="020B0503020204020204" pitchFamily="34" charset="-122"/>
                <a:ea typeface="微软雅黑" panose="020B0503020204020204" pitchFamily="34" charset="-122"/>
              </a:rPr>
              <a:t>用于偿还股东借款。</a:t>
            </a:r>
            <a:endParaRPr lang="en-US" altLang="zh-CN"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资金监管协议：</a:t>
            </a:r>
            <a:r>
              <a:rPr lang="zh-CN" altLang="en-US" dirty="0">
                <a:latin typeface="微软雅黑" panose="020B0503020204020204" pitchFamily="34" charset="-122"/>
                <a:ea typeface="微软雅黑" panose="020B0503020204020204" pitchFamily="34" charset="-122"/>
              </a:rPr>
              <a:t>划款路径，子项目，偿还银行，偿还保债</a:t>
            </a:r>
            <a:endParaRPr lang="en-US" altLang="zh-CN"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80</a:t>
            </a:r>
            <a:r>
              <a:rPr lang="zh-CN" altLang="en-US" b="1" dirty="0">
                <a:latin typeface="微软雅黑" panose="020B0503020204020204" pitchFamily="34" charset="-122"/>
                <a:ea typeface="微软雅黑" panose="020B0503020204020204" pitchFamily="34" charset="-122"/>
              </a:rPr>
              <a:t>号文禁止性行为：</a:t>
            </a:r>
            <a:endParaRPr lang="en-US" altLang="zh-CN" b="1"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保险公司投资不动产，不得有下列行为：</a:t>
            </a:r>
          </a:p>
          <a:p>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一</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提供</a:t>
            </a:r>
            <a:r>
              <a:rPr lang="zh-CN" altLang="en-US" b="1" dirty="0">
                <a:latin typeface="微软雅黑" panose="020B0503020204020204" pitchFamily="34" charset="-122"/>
                <a:ea typeface="微软雅黑" panose="020B0503020204020204" pitchFamily="34" charset="-122"/>
              </a:rPr>
              <a:t>无担保</a:t>
            </a:r>
            <a:r>
              <a:rPr lang="zh-CN" altLang="en-US" dirty="0">
                <a:latin typeface="微软雅黑" panose="020B0503020204020204" pitchFamily="34" charset="-122"/>
                <a:ea typeface="微软雅黑" panose="020B0503020204020204" pitchFamily="34" charset="-122"/>
              </a:rPr>
              <a:t>债权融资； </a:t>
            </a:r>
          </a:p>
          <a:p>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二</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以所投资的不动产提供抵押担保；</a:t>
            </a:r>
          </a:p>
          <a:p>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三</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投资开发或者销售商业</a:t>
            </a:r>
            <a:r>
              <a:rPr lang="zh-CN" altLang="en-US" b="1" dirty="0">
                <a:latin typeface="微软雅黑" panose="020B0503020204020204" pitchFamily="34" charset="-122"/>
                <a:ea typeface="微软雅黑" panose="020B0503020204020204" pitchFamily="34" charset="-122"/>
              </a:rPr>
              <a:t>住宅</a:t>
            </a:r>
            <a:r>
              <a:rPr lang="zh-CN" altLang="en-US" dirty="0">
                <a:latin typeface="微软雅黑" panose="020B0503020204020204" pitchFamily="34" charset="-122"/>
                <a:ea typeface="微软雅黑" panose="020B0503020204020204" pitchFamily="34" charset="-122"/>
              </a:rPr>
              <a:t>；</a:t>
            </a:r>
          </a:p>
          <a:p>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四</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直接从事房地产开发建设</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包括</a:t>
            </a:r>
            <a:r>
              <a:rPr lang="zh-CN" altLang="en-US" b="1" dirty="0">
                <a:latin typeface="微软雅黑" panose="020B0503020204020204" pitchFamily="34" charset="-122"/>
                <a:ea typeface="微软雅黑" panose="020B0503020204020204" pitchFamily="34" charset="-122"/>
              </a:rPr>
              <a:t>一级土地开发</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p>
          <a:p>
            <a:endParaRPr lang="en-US" altLang="zh-CN" dirty="0">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3C559207-7A13-E1B9-3099-2B5DDA1B4566}"/>
              </a:ext>
            </a:extLst>
          </p:cNvPr>
          <p:cNvSpPr txBox="1"/>
          <p:nvPr/>
        </p:nvSpPr>
        <p:spPr>
          <a:xfrm>
            <a:off x="420618" y="5123676"/>
            <a:ext cx="5468402" cy="1200329"/>
          </a:xfrm>
          <a:prstGeom prst="rect">
            <a:avLst/>
          </a:prstGeom>
          <a:noFill/>
        </p:spPr>
        <p:txBody>
          <a:bodyPr wrap="square">
            <a:spAutoFit/>
          </a:bodyPr>
          <a:lstStyle/>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必须签署</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专项资金监管协议</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，设定账户监管条款，明确规定“对投资资金实施专款专用、封闭管理、不得挪用”以及明确资金划转路径</a:t>
            </a:r>
            <a:endParaRPr lang="en-US" altLang="zh-CN" dirty="0">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8E498E95-7A43-5F73-547A-793CC618A2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2982" y="1693216"/>
            <a:ext cx="5561189" cy="3707459"/>
          </a:xfrm>
          <a:prstGeom prst="rect">
            <a:avLst/>
          </a:prstGeom>
        </p:spPr>
      </p:pic>
    </p:spTree>
    <p:extLst>
      <p:ext uri="{BB962C8B-B14F-4D97-AF65-F5344CB8AC3E}">
        <p14:creationId xmlns:p14="http://schemas.microsoft.com/office/powerpoint/2010/main" val="1701161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03A69-33AA-C03E-DD0F-69ACCBE51C45}"/>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5D744D03-3F3F-44C4-807A-A2579DC0B1DA}"/>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投资项目</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F3025A7C-F32B-B3EA-EAE7-73C736D6EA03}"/>
              </a:ext>
            </a:extLst>
          </p:cNvPr>
          <p:cNvSpPr txBox="1"/>
          <p:nvPr/>
        </p:nvSpPr>
        <p:spPr>
          <a:xfrm>
            <a:off x="362035" y="1216914"/>
            <a:ext cx="7933944" cy="4613892"/>
          </a:xfrm>
          <a:prstGeom prst="rect">
            <a:avLst/>
          </a:prstGeom>
          <a:noFill/>
        </p:spPr>
        <p:txBody>
          <a:bodyPr wrap="square">
            <a:spAutoFit/>
          </a:bodyPr>
          <a:lstStyle/>
          <a:p>
            <a:pPr algn="ctr">
              <a:lnSpc>
                <a:spcPct val="150000"/>
              </a:lnSpc>
            </a:pPr>
            <a:r>
              <a:rPr lang="zh-CN" altLang="en-US" dirty="0"/>
              <a:t>保险资金债权投资计划区分基础设施和不动产的</a:t>
            </a:r>
            <a:r>
              <a:rPr lang="zh-CN" altLang="en-US" b="1" dirty="0"/>
              <a:t>实务意义</a:t>
            </a:r>
            <a:endParaRPr lang="en-US" altLang="zh-CN" b="1" dirty="0"/>
          </a:p>
          <a:p>
            <a:pPr marL="285750" indent="-285750">
              <a:lnSpc>
                <a:spcPct val="150000"/>
              </a:lnSpc>
              <a:buFont typeface="Arial" panose="020B0604020202020204" pitchFamily="34" charset="0"/>
              <a:buChar char="•"/>
            </a:pPr>
            <a:r>
              <a:rPr lang="zh-CN" altLang="en-US" b="1" dirty="0"/>
              <a:t>一、</a:t>
            </a:r>
            <a:r>
              <a:rPr lang="zh-CN" altLang="en-US" dirty="0"/>
              <a:t>基础设施保债计划可以免增信；</a:t>
            </a:r>
            <a:endParaRPr lang="en-US" altLang="zh-CN" dirty="0"/>
          </a:p>
          <a:p>
            <a:pPr marL="285750" indent="-285750">
              <a:lnSpc>
                <a:spcPct val="150000"/>
              </a:lnSpc>
              <a:buFont typeface="Arial" panose="020B0604020202020204" pitchFamily="34" charset="0"/>
              <a:buChar char="•"/>
            </a:pPr>
            <a:r>
              <a:rPr lang="zh-CN" altLang="en-US" b="1" dirty="0"/>
              <a:t>二、</a:t>
            </a:r>
            <a:r>
              <a:rPr lang="zh-CN" altLang="en-US" dirty="0"/>
              <a:t>基础设施保债计划可以按照融资规模的</a:t>
            </a:r>
            <a:r>
              <a:rPr lang="en-US" altLang="zh-CN" dirty="0"/>
              <a:t>40%</a:t>
            </a:r>
            <a:r>
              <a:rPr lang="zh-CN" altLang="en-US" dirty="0"/>
              <a:t>匹配流贷融资；</a:t>
            </a:r>
            <a:endParaRPr lang="en-US" altLang="zh-CN" dirty="0"/>
          </a:p>
          <a:p>
            <a:pPr marL="285750" indent="-285750">
              <a:lnSpc>
                <a:spcPct val="150000"/>
              </a:lnSpc>
              <a:buFont typeface="Arial" panose="020B0604020202020204" pitchFamily="34" charset="0"/>
              <a:buChar char="•"/>
            </a:pPr>
            <a:r>
              <a:rPr lang="zh-CN" altLang="en-US" b="1" dirty="0"/>
              <a:t>三、</a:t>
            </a:r>
            <a:r>
              <a:rPr lang="zh-CN" altLang="en-US" dirty="0"/>
              <a:t>不动产保债计划的资金用途不得用于偿付股东借款；</a:t>
            </a:r>
            <a:endParaRPr lang="en-US" altLang="zh-CN" dirty="0"/>
          </a:p>
          <a:p>
            <a:pPr marL="285750" indent="-285750">
              <a:lnSpc>
                <a:spcPct val="150000"/>
              </a:lnSpc>
              <a:buFont typeface="Arial" panose="020B0604020202020204" pitchFamily="34" charset="0"/>
              <a:buChar char="•"/>
            </a:pPr>
            <a:r>
              <a:rPr lang="zh-CN" altLang="en-US" b="1" dirty="0"/>
              <a:t>四、</a:t>
            </a:r>
            <a:r>
              <a:rPr lang="zh-CN" altLang="en-US" dirty="0"/>
              <a:t>如果基础设施项目的项目方系房企或者类房企。登记指引第四条“对于债权投资计划的募集资金用途方面，受托人应注意哪些问题”之第二款已有体现，即“受托人应审慎核实资金用途，不得以补充融资主体营运资金或者偿还股东借款等方式直接或变相将债权投资计划募集资金违规投向房地产企业”；</a:t>
            </a:r>
            <a:endParaRPr lang="en-US" altLang="zh-CN" dirty="0"/>
          </a:p>
          <a:p>
            <a:pPr marL="285750" indent="-285750">
              <a:lnSpc>
                <a:spcPct val="150000"/>
              </a:lnSpc>
              <a:buFont typeface="Arial" panose="020B0604020202020204" pitchFamily="34" charset="0"/>
              <a:buChar char="•"/>
            </a:pPr>
            <a:r>
              <a:rPr lang="zh-CN" altLang="en-US" b="1" dirty="0"/>
              <a:t>五、</a:t>
            </a:r>
            <a:r>
              <a:rPr lang="zh-CN" altLang="en-US" dirty="0"/>
              <a:t>资金方对于项目属于基础设施还是不动产，投资分类不同、投资需求不同。在目前的政策导向下，更多的资金会青睐于基础设施项目。</a:t>
            </a:r>
          </a:p>
        </p:txBody>
      </p:sp>
      <p:pic>
        <p:nvPicPr>
          <p:cNvPr id="5" name="图片 4">
            <a:extLst>
              <a:ext uri="{FF2B5EF4-FFF2-40B4-BE49-F238E27FC236}">
                <a16:creationId xmlns:a16="http://schemas.microsoft.com/office/drawing/2014/main" id="{66404643-9EC0-1428-60D4-2903D7CFCFC3}"/>
              </a:ext>
            </a:extLst>
          </p:cNvPr>
          <p:cNvPicPr>
            <a:picLocks noChangeAspect="1"/>
          </p:cNvPicPr>
          <p:nvPr/>
        </p:nvPicPr>
        <p:blipFill>
          <a:blip r:embed="rId2">
            <a:clrChange>
              <a:clrFrom>
                <a:srgbClr val="FFFDFF"/>
              </a:clrFrom>
              <a:clrTo>
                <a:srgbClr val="FFFDFF">
                  <a:alpha val="0"/>
                </a:srgbClr>
              </a:clrTo>
            </a:clrChange>
            <a:extLst>
              <a:ext uri="{28A0092B-C50C-407E-A947-70E740481C1C}">
                <a14:useLocalDpi xmlns:a14="http://schemas.microsoft.com/office/drawing/2010/main" val="0"/>
              </a:ext>
            </a:extLst>
          </a:blip>
          <a:stretch>
            <a:fillRect/>
          </a:stretch>
        </p:blipFill>
        <p:spPr>
          <a:xfrm>
            <a:off x="6568370" y="1620080"/>
            <a:ext cx="6863598" cy="4289749"/>
          </a:xfrm>
          <a:prstGeom prst="rect">
            <a:avLst/>
          </a:prstGeom>
        </p:spPr>
      </p:pic>
    </p:spTree>
    <p:extLst>
      <p:ext uri="{BB962C8B-B14F-4D97-AF65-F5344CB8AC3E}">
        <p14:creationId xmlns:p14="http://schemas.microsoft.com/office/powerpoint/2010/main" val="1424543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7446A-4E42-A735-56A2-024983E2F3CF}"/>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337F1CEA-9C63-2A0E-B89B-C0B324238A50}"/>
              </a:ext>
            </a:extLst>
          </p:cNvPr>
          <p:cNvSpPr txBox="1"/>
          <p:nvPr/>
        </p:nvSpPr>
        <p:spPr>
          <a:xfrm>
            <a:off x="1000102" y="113852"/>
            <a:ext cx="536412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项目总投资</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921A9DD2-7388-BBAA-A89E-D96CBE4702CC}"/>
              </a:ext>
            </a:extLst>
          </p:cNvPr>
          <p:cNvSpPr txBox="1"/>
          <p:nvPr/>
        </p:nvSpPr>
        <p:spPr>
          <a:xfrm>
            <a:off x="579298" y="945541"/>
            <a:ext cx="10576381" cy="2862322"/>
          </a:xfrm>
          <a:prstGeom prst="rect">
            <a:avLst/>
          </a:prstGeom>
          <a:noFill/>
        </p:spPr>
        <p:txBody>
          <a:bodyPr wrap="square">
            <a:spAutoFit/>
          </a:bodyPr>
          <a:lstStyle/>
          <a:p>
            <a:pPr algn="ctr"/>
            <a:r>
              <a:rPr lang="zh-CN" altLang="en-US" b="1" dirty="0"/>
              <a:t>总投资认定</a:t>
            </a:r>
            <a:endParaRPr lang="en-US" altLang="zh-CN" b="1" dirty="0"/>
          </a:p>
          <a:p>
            <a:pPr marL="285750" indent="-285750">
              <a:buFont typeface="Arial" panose="020B0604020202020204" pitchFamily="34" charset="0"/>
              <a:buChar char="•"/>
            </a:pPr>
            <a:r>
              <a:rPr lang="zh-CN" altLang="en-US" dirty="0"/>
              <a:t>指完成项目建设并达到使用要求或生产条件，在</a:t>
            </a:r>
            <a:r>
              <a:rPr lang="zh-CN" altLang="en-US" b="1" dirty="0"/>
              <a:t>建设期内</a:t>
            </a:r>
            <a:r>
              <a:rPr lang="zh-CN" altLang="en-US" dirty="0"/>
              <a:t>预计或实际投入的总费用，包括工程造价、增值税、资金筹措费和流动资金等。</a:t>
            </a:r>
          </a:p>
          <a:p>
            <a:pPr marL="285750" indent="-285750">
              <a:buFont typeface="Arial" panose="020B0604020202020204" pitchFamily="34" charset="0"/>
              <a:buChar char="•"/>
            </a:pPr>
            <a:r>
              <a:rPr lang="zh-CN" altLang="en-US" dirty="0"/>
              <a:t>拟投项目总投资金额一般以投资主管部门出具的可研批复文件</a:t>
            </a:r>
            <a:r>
              <a:rPr lang="en-US" altLang="zh-CN" dirty="0"/>
              <a:t>/</a:t>
            </a:r>
            <a:r>
              <a:rPr lang="zh-CN" altLang="en-US" dirty="0"/>
              <a:t>核准文件</a:t>
            </a:r>
            <a:r>
              <a:rPr lang="en-US" altLang="zh-CN" dirty="0"/>
              <a:t>/</a:t>
            </a:r>
            <a:r>
              <a:rPr lang="zh-CN" altLang="en-US" dirty="0"/>
              <a:t>备案等文件或项目竣工文件中载明的总投资金额为准。</a:t>
            </a:r>
            <a:endParaRPr lang="en-US" altLang="zh-CN" dirty="0"/>
          </a:p>
          <a:p>
            <a:pPr marL="285750" indent="-285750">
              <a:buFont typeface="Arial" panose="020B0604020202020204" pitchFamily="34" charset="0"/>
              <a:buChar char="•"/>
            </a:pPr>
            <a:r>
              <a:rPr lang="zh-CN" altLang="en-US" dirty="0"/>
              <a:t>总投资金额发生变化的，应根据相关法律法规规定履行变更核准</a:t>
            </a:r>
            <a:r>
              <a:rPr lang="en-US" altLang="zh-CN" dirty="0"/>
              <a:t>(</a:t>
            </a:r>
            <a:r>
              <a:rPr lang="zh-CN" altLang="en-US" dirty="0"/>
              <a:t>备案</a:t>
            </a:r>
            <a:r>
              <a:rPr lang="en-US" altLang="zh-CN" dirty="0"/>
              <a:t>)</a:t>
            </a:r>
            <a:r>
              <a:rPr lang="zh-CN" altLang="en-US" dirty="0"/>
              <a:t>、重新核准</a:t>
            </a:r>
            <a:r>
              <a:rPr lang="en-US" altLang="zh-CN" dirty="0"/>
              <a:t>(</a:t>
            </a:r>
            <a:r>
              <a:rPr lang="zh-CN" altLang="en-US" dirty="0"/>
              <a:t>备案</a:t>
            </a:r>
            <a:r>
              <a:rPr lang="en-US" altLang="zh-CN" dirty="0"/>
              <a:t>) </a:t>
            </a:r>
            <a:r>
              <a:rPr lang="zh-CN" altLang="en-US" dirty="0"/>
              <a:t>等手续。若拟投项目无需履行变更核准</a:t>
            </a:r>
            <a:r>
              <a:rPr lang="en-US" altLang="zh-CN" dirty="0"/>
              <a:t>(</a:t>
            </a:r>
            <a:r>
              <a:rPr lang="zh-CN" altLang="en-US" dirty="0"/>
              <a:t>备案</a:t>
            </a:r>
            <a:r>
              <a:rPr lang="en-US" altLang="zh-CN" dirty="0"/>
              <a:t>)</a:t>
            </a:r>
            <a:r>
              <a:rPr lang="zh-CN" altLang="en-US" dirty="0"/>
              <a:t>、重新核准</a:t>
            </a:r>
            <a:r>
              <a:rPr lang="en-US" altLang="zh-CN" dirty="0"/>
              <a:t>(</a:t>
            </a:r>
            <a:r>
              <a:rPr lang="zh-CN" altLang="en-US" dirty="0"/>
              <a:t>备案</a:t>
            </a:r>
            <a:r>
              <a:rPr lang="en-US" altLang="zh-CN" dirty="0"/>
              <a:t>) </a:t>
            </a:r>
            <a:r>
              <a:rPr lang="zh-CN" altLang="en-US" dirty="0"/>
              <a:t>等手续的，也可以由住房和城乡建设部审核的甲级资质的工程造价咨询企业或国家发展和改革委员会及其指定机构评 定的甲级资质工程咨询单位出具的相关报告文件明确的实 际总投资金额为准， 并在募集说明书和法律意见书等文件中对总投资金额发生变化的合理性</a:t>
            </a:r>
            <a:r>
              <a:rPr lang="zh-CN" altLang="en-US" b="1" dirty="0"/>
              <a:t>出具明确意见</a:t>
            </a:r>
            <a:r>
              <a:rPr lang="zh-CN" altLang="en-US" dirty="0"/>
              <a:t>。</a:t>
            </a:r>
          </a:p>
        </p:txBody>
      </p:sp>
      <p:sp>
        <p:nvSpPr>
          <p:cNvPr id="6" name="文本框 5">
            <a:extLst>
              <a:ext uri="{FF2B5EF4-FFF2-40B4-BE49-F238E27FC236}">
                <a16:creationId xmlns:a16="http://schemas.microsoft.com/office/drawing/2014/main" id="{1829F981-3B04-1AB8-17CD-CA96D111468E}"/>
              </a:ext>
            </a:extLst>
          </p:cNvPr>
          <p:cNvSpPr txBox="1"/>
          <p:nvPr/>
        </p:nvSpPr>
        <p:spPr>
          <a:xfrm>
            <a:off x="762000" y="4239442"/>
            <a:ext cx="3629378" cy="1477328"/>
          </a:xfrm>
          <a:prstGeom prst="rect">
            <a:avLst/>
          </a:prstGeom>
          <a:noFill/>
        </p:spPr>
        <p:txBody>
          <a:bodyPr wrap="square">
            <a:spAutoFit/>
          </a:bodyPr>
          <a:lstStyle/>
          <a:p>
            <a:r>
              <a:rPr lang="zh-CN" altLang="en-US" dirty="0"/>
              <a:t>关于项目总投资的变更调整</a:t>
            </a:r>
            <a:endParaRPr lang="en-US" altLang="zh-CN" dirty="0"/>
          </a:p>
          <a:p>
            <a:r>
              <a:rPr lang="zh-CN" altLang="en-US" dirty="0"/>
              <a:t>区分核准总投和备案总投调整</a:t>
            </a:r>
            <a:endParaRPr lang="en-US" altLang="zh-CN" dirty="0"/>
          </a:p>
          <a:p>
            <a:r>
              <a:rPr lang="zh-CN" altLang="en-US" dirty="0"/>
              <a:t>可研机构资质要求</a:t>
            </a:r>
            <a:endParaRPr lang="en-US" altLang="zh-CN" dirty="0"/>
          </a:p>
          <a:p>
            <a:r>
              <a:rPr lang="zh-CN" altLang="en-US" dirty="0"/>
              <a:t>法律意见书论述</a:t>
            </a:r>
            <a:endParaRPr lang="en-US" altLang="zh-CN" dirty="0"/>
          </a:p>
          <a:p>
            <a:r>
              <a:rPr lang="zh-CN" altLang="en-US" dirty="0"/>
              <a:t>棚改等项目以主管部门认定为准</a:t>
            </a:r>
            <a:endParaRPr lang="en-US" altLang="zh-CN" dirty="0"/>
          </a:p>
        </p:txBody>
      </p:sp>
      <p:sp>
        <p:nvSpPr>
          <p:cNvPr id="5" name="文本框 4">
            <a:extLst>
              <a:ext uri="{FF2B5EF4-FFF2-40B4-BE49-F238E27FC236}">
                <a16:creationId xmlns:a16="http://schemas.microsoft.com/office/drawing/2014/main" id="{6398BB5D-3299-8430-0D53-A111AEEA4183}"/>
              </a:ext>
            </a:extLst>
          </p:cNvPr>
          <p:cNvSpPr txBox="1"/>
          <p:nvPr/>
        </p:nvSpPr>
        <p:spPr>
          <a:xfrm>
            <a:off x="4873415" y="4239442"/>
            <a:ext cx="6282264" cy="1754326"/>
          </a:xfrm>
          <a:prstGeom prst="rect">
            <a:avLst/>
          </a:prstGeom>
          <a:noFill/>
        </p:spPr>
        <p:txBody>
          <a:bodyPr wrap="square">
            <a:spAutoFit/>
          </a:bodyPr>
          <a:lstStyle/>
          <a:p>
            <a:r>
              <a:rPr lang="zh-CN" altLang="en-US" b="1" dirty="0"/>
              <a:t>过往案例</a:t>
            </a:r>
            <a:endParaRPr lang="en-US" altLang="zh-CN" b="1" dirty="0"/>
          </a:p>
          <a:p>
            <a:pPr marL="285750" indent="-285750">
              <a:buFont typeface="Arial" panose="020B0604020202020204" pitchFamily="34" charset="0"/>
              <a:buChar char="•"/>
            </a:pPr>
            <a:r>
              <a:rPr lang="zh-CN" altLang="en-US" dirty="0"/>
              <a:t>本项目总投确认依据为拟投部分建筑面积</a:t>
            </a:r>
            <a:r>
              <a:rPr lang="en-US" altLang="zh-CN" dirty="0"/>
              <a:t>/</a:t>
            </a:r>
            <a:r>
              <a:rPr lang="zh-CN" altLang="en-US" dirty="0"/>
              <a:t>备案建筑面积*备案总投，不符合商业不动产项目总投资确认的相关规定。</a:t>
            </a:r>
            <a:endParaRPr lang="en-US" altLang="zh-CN" dirty="0"/>
          </a:p>
          <a:p>
            <a:pPr marL="285750" indent="-285750">
              <a:buFont typeface="Arial" panose="020B0604020202020204" pitchFamily="34" charset="0"/>
              <a:buChar char="•"/>
            </a:pPr>
            <a:r>
              <a:rPr lang="zh-CN" altLang="en-US" dirty="0"/>
              <a:t>投资项目已通过综合竣工验收并取得最终的产权证，受托人及外部律师依据可行性研究报告调整总投资金额，未就其发生变化的合理性出具明确意见；</a:t>
            </a:r>
          </a:p>
        </p:txBody>
      </p:sp>
    </p:spTree>
    <p:extLst>
      <p:ext uri="{BB962C8B-B14F-4D97-AF65-F5344CB8AC3E}">
        <p14:creationId xmlns:p14="http://schemas.microsoft.com/office/powerpoint/2010/main" val="3101183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03F1F-6868-95C5-D482-E3F315101899}"/>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45EE95D6-DE51-ECED-8E0F-B2AE480D21A5}"/>
              </a:ext>
            </a:extLst>
          </p:cNvPr>
          <p:cNvSpPr txBox="1"/>
          <p:nvPr/>
        </p:nvSpPr>
        <p:spPr>
          <a:xfrm>
            <a:off x="1000102" y="113852"/>
            <a:ext cx="4644794"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投资项目资本金</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22C222E7-BB3D-598C-70DF-76022F183B3C}"/>
              </a:ext>
            </a:extLst>
          </p:cNvPr>
          <p:cNvSpPr txBox="1"/>
          <p:nvPr/>
        </p:nvSpPr>
        <p:spPr>
          <a:xfrm>
            <a:off x="268403" y="949112"/>
            <a:ext cx="5693485" cy="3139321"/>
          </a:xfrm>
          <a:prstGeom prst="rect">
            <a:avLst/>
          </a:prstGeom>
          <a:noFill/>
        </p:spPr>
        <p:txBody>
          <a:bodyPr wrap="square">
            <a:spAutoFit/>
          </a:bodyPr>
          <a:lstStyle/>
          <a:p>
            <a:r>
              <a:rPr lang="zh-CN" altLang="en-US" b="1" dirty="0"/>
              <a:t>项目资本金（国发</a:t>
            </a:r>
            <a:r>
              <a:rPr lang="en-US" altLang="zh-CN" b="1" dirty="0"/>
              <a:t>26</a:t>
            </a:r>
            <a:r>
              <a:rPr lang="zh-CN" altLang="en-US" b="1" dirty="0"/>
              <a:t>号文）</a:t>
            </a:r>
            <a:endParaRPr lang="en-US" altLang="zh-CN" b="1" dirty="0"/>
          </a:p>
          <a:p>
            <a:r>
              <a:rPr lang="zh-CN" altLang="en-US" dirty="0"/>
              <a:t>城市轨道交通项目由</a:t>
            </a:r>
            <a:r>
              <a:rPr lang="en-US" altLang="zh-CN" dirty="0"/>
              <a:t>25%</a:t>
            </a:r>
            <a:r>
              <a:rPr lang="zh-CN" altLang="en-US" dirty="0"/>
              <a:t>调整为</a:t>
            </a:r>
            <a:r>
              <a:rPr lang="en-US" altLang="zh-CN" dirty="0"/>
              <a:t>20%</a:t>
            </a:r>
            <a:r>
              <a:rPr lang="zh-CN" altLang="en-US" dirty="0"/>
              <a:t>，港口、沿海及内河航运、机场项目由</a:t>
            </a:r>
            <a:r>
              <a:rPr lang="en-US" altLang="zh-CN" dirty="0"/>
              <a:t>30%</a:t>
            </a:r>
            <a:r>
              <a:rPr lang="zh-CN" altLang="en-US" dirty="0"/>
              <a:t>调整为</a:t>
            </a:r>
            <a:r>
              <a:rPr lang="en-US" altLang="zh-CN" dirty="0"/>
              <a:t>25%</a:t>
            </a:r>
            <a:r>
              <a:rPr lang="zh-CN" altLang="en-US" dirty="0"/>
              <a:t>，铁路、公路项目由</a:t>
            </a:r>
            <a:r>
              <a:rPr lang="en-US" altLang="zh-CN" dirty="0"/>
              <a:t>25%</a:t>
            </a:r>
            <a:r>
              <a:rPr lang="zh-CN" altLang="en-US" dirty="0"/>
              <a:t>调整为</a:t>
            </a:r>
            <a:r>
              <a:rPr lang="en-US" altLang="zh-CN" dirty="0"/>
              <a:t>20%</a:t>
            </a:r>
            <a:r>
              <a:rPr lang="zh-CN" altLang="en-US" dirty="0"/>
              <a:t>。</a:t>
            </a:r>
            <a:endParaRPr lang="en-US" altLang="zh-CN" dirty="0"/>
          </a:p>
          <a:p>
            <a:r>
              <a:rPr lang="zh-CN" altLang="en-US" dirty="0"/>
              <a:t>房地产开发项目：保障性住房和普通商品住房项目维持</a:t>
            </a:r>
            <a:r>
              <a:rPr lang="en-US" altLang="zh-CN" dirty="0"/>
              <a:t>20%</a:t>
            </a:r>
            <a:r>
              <a:rPr lang="zh-CN" altLang="en-US" dirty="0"/>
              <a:t>不变，其他项目由</a:t>
            </a:r>
            <a:r>
              <a:rPr lang="en-US" altLang="zh-CN" dirty="0"/>
              <a:t>30%</a:t>
            </a:r>
            <a:r>
              <a:rPr lang="zh-CN" altLang="en-US" dirty="0"/>
              <a:t>调整为</a:t>
            </a:r>
            <a:r>
              <a:rPr lang="en-US" altLang="zh-CN" dirty="0"/>
              <a:t>25%</a:t>
            </a:r>
            <a:r>
              <a:rPr lang="zh-CN" altLang="en-US" dirty="0"/>
              <a:t>（商业不动产）。</a:t>
            </a:r>
            <a:endParaRPr lang="en-US" altLang="zh-CN" dirty="0"/>
          </a:p>
          <a:p>
            <a:r>
              <a:rPr lang="zh-CN" altLang="en-US" dirty="0"/>
              <a:t>产能过剩行业项目：钢铁、电解铝项目维持</a:t>
            </a:r>
            <a:r>
              <a:rPr lang="en-US" altLang="zh-CN" dirty="0"/>
              <a:t>40%</a:t>
            </a:r>
            <a:r>
              <a:rPr lang="zh-CN" altLang="en-US" dirty="0"/>
              <a:t>不变，水泥项目维持</a:t>
            </a:r>
            <a:r>
              <a:rPr lang="en-US" altLang="zh-CN" dirty="0"/>
              <a:t>35%</a:t>
            </a:r>
            <a:r>
              <a:rPr lang="zh-CN" altLang="en-US" dirty="0"/>
              <a:t>不变，煤炭、电石、铁合金、烧碱、焦炭、黄磷、多晶硅项目维持</a:t>
            </a:r>
            <a:r>
              <a:rPr lang="en-US" altLang="zh-CN" dirty="0"/>
              <a:t>30%</a:t>
            </a:r>
            <a:r>
              <a:rPr lang="zh-CN" altLang="en-US" dirty="0"/>
              <a:t>不变。</a:t>
            </a:r>
            <a:endParaRPr lang="en-US" altLang="zh-CN" dirty="0"/>
          </a:p>
          <a:p>
            <a:r>
              <a:rPr lang="zh-CN" altLang="en-US" dirty="0"/>
              <a:t>电力等其他项目维持</a:t>
            </a:r>
            <a:r>
              <a:rPr lang="en-US" altLang="zh-CN" dirty="0"/>
              <a:t>20%</a:t>
            </a:r>
            <a:r>
              <a:rPr lang="zh-CN" altLang="en-US" dirty="0"/>
              <a:t>不变。</a:t>
            </a:r>
          </a:p>
        </p:txBody>
      </p:sp>
      <p:sp>
        <p:nvSpPr>
          <p:cNvPr id="6" name="文本框 5">
            <a:extLst>
              <a:ext uri="{FF2B5EF4-FFF2-40B4-BE49-F238E27FC236}">
                <a16:creationId xmlns:a16="http://schemas.microsoft.com/office/drawing/2014/main" id="{A52B664D-098D-FDD5-D5B1-5F2B216EB451}"/>
              </a:ext>
            </a:extLst>
          </p:cNvPr>
          <p:cNvSpPr txBox="1"/>
          <p:nvPr/>
        </p:nvSpPr>
        <p:spPr>
          <a:xfrm>
            <a:off x="268402" y="4309095"/>
            <a:ext cx="5693485" cy="1200329"/>
          </a:xfrm>
          <a:prstGeom prst="rect">
            <a:avLst/>
          </a:prstGeom>
          <a:noFill/>
        </p:spPr>
        <p:txBody>
          <a:bodyPr wrap="square">
            <a:spAutoFit/>
          </a:bodyPr>
          <a:lstStyle/>
          <a:p>
            <a:r>
              <a:rPr lang="zh-CN" altLang="en-US" b="1" dirty="0"/>
              <a:t>关于不动产项目关于资本金的基本要求</a:t>
            </a:r>
            <a:endParaRPr lang="en-US" altLang="zh-CN" b="1" dirty="0"/>
          </a:p>
          <a:p>
            <a:r>
              <a:rPr lang="zh-CN" altLang="en-US" dirty="0"/>
              <a:t>须为经审计的计入权益的注册资本、资本公积、未分配利润（股东出具在投资计划存续期内不分配利润的决议）或者经验资的注册资本等。</a:t>
            </a:r>
            <a:endParaRPr lang="en-US" altLang="zh-CN" dirty="0"/>
          </a:p>
        </p:txBody>
      </p:sp>
      <p:sp>
        <p:nvSpPr>
          <p:cNvPr id="8" name="文本框 7">
            <a:extLst>
              <a:ext uri="{FF2B5EF4-FFF2-40B4-BE49-F238E27FC236}">
                <a16:creationId xmlns:a16="http://schemas.microsoft.com/office/drawing/2014/main" id="{CE6EFC8A-8972-0539-3860-1B2594ACDA3E}"/>
              </a:ext>
            </a:extLst>
          </p:cNvPr>
          <p:cNvSpPr txBox="1"/>
          <p:nvPr/>
        </p:nvSpPr>
        <p:spPr>
          <a:xfrm>
            <a:off x="6230114" y="889843"/>
            <a:ext cx="5449645" cy="5078313"/>
          </a:xfrm>
          <a:prstGeom prst="rect">
            <a:avLst/>
          </a:prstGeom>
          <a:noFill/>
        </p:spPr>
        <p:txBody>
          <a:bodyPr wrap="square">
            <a:spAutoFit/>
          </a:bodyPr>
          <a:lstStyle/>
          <a:p>
            <a:r>
              <a:rPr lang="zh-CN" altLang="en-US" b="1" dirty="0"/>
              <a:t>特殊资本金</a:t>
            </a:r>
            <a:r>
              <a:rPr lang="en-US" altLang="zh-CN" b="1" dirty="0"/>
              <a:t>A</a:t>
            </a:r>
            <a:r>
              <a:rPr lang="zh-CN" altLang="en-US" b="1" dirty="0"/>
              <a:t>：股东借款</a:t>
            </a:r>
            <a:endParaRPr lang="en-US" altLang="zh-CN" b="1" dirty="0"/>
          </a:p>
          <a:p>
            <a:r>
              <a:rPr lang="zh-CN" altLang="en-US" dirty="0"/>
              <a:t>国发</a:t>
            </a:r>
            <a:r>
              <a:rPr lang="en-US" altLang="zh-CN" dirty="0"/>
              <a:t>26</a:t>
            </a:r>
            <a:r>
              <a:rPr lang="zh-CN" altLang="en-US" dirty="0"/>
              <a:t>号文，项目借贷资金和不符合国家规定的股东借款、“名股实债”等资金，不得作为投资项目资本金。</a:t>
            </a:r>
            <a:endParaRPr lang="en-US" altLang="zh-CN" dirty="0"/>
          </a:p>
          <a:p>
            <a:r>
              <a:rPr lang="zh-CN" altLang="en-US" dirty="0"/>
              <a:t>在项目公司股东承诺股东借款</a:t>
            </a:r>
            <a:r>
              <a:rPr lang="zh-CN" altLang="en-US" b="1" dirty="0"/>
              <a:t>不计息且无需偿付</a:t>
            </a:r>
            <a:r>
              <a:rPr lang="zh-CN" altLang="en-US" dirty="0"/>
              <a:t>（而非劣后偿付）的前提下，应该满足国家关于项目资本金的规定，可以作为项目资本金。</a:t>
            </a:r>
            <a:endParaRPr lang="en-US" altLang="zh-CN" dirty="0"/>
          </a:p>
          <a:p>
            <a:endParaRPr lang="en-US" altLang="zh-CN" dirty="0"/>
          </a:p>
          <a:p>
            <a:r>
              <a:rPr lang="zh-CN" altLang="en-US" b="1" dirty="0"/>
              <a:t>特殊资本金</a:t>
            </a:r>
            <a:r>
              <a:rPr lang="en-US" altLang="zh-CN" b="1" dirty="0"/>
              <a:t>B</a:t>
            </a:r>
            <a:r>
              <a:rPr lang="zh-CN" altLang="en-US" b="1" dirty="0"/>
              <a:t>：永续金融工具（如永续债）</a:t>
            </a:r>
            <a:endParaRPr lang="en-US" altLang="zh-CN" b="1" dirty="0"/>
          </a:p>
          <a:p>
            <a:r>
              <a:rPr lang="zh-CN" altLang="en-US" dirty="0"/>
              <a:t>通过发行金融工具等方式筹措的各类资金，按照国家统一的会计制度应当分类为权益工具的，可以认定为投资项目资本金，</a:t>
            </a:r>
            <a:r>
              <a:rPr lang="zh-CN" altLang="en-US" b="1" dirty="0"/>
              <a:t>但不得超过资本金总额的</a:t>
            </a:r>
            <a:r>
              <a:rPr lang="en-US" altLang="zh-CN" b="1" dirty="0"/>
              <a:t>50%</a:t>
            </a:r>
            <a:r>
              <a:rPr lang="zh-CN" altLang="en-US" dirty="0"/>
              <a:t>。存在下列情形之一的，不得认定为投资项目资本金：存在本息回购承诺、兜底保障等收益附加条件；当期债务性资金偿还前，可以分红或取得收益；在清算时受偿顺序优先于其他债务性资金。</a:t>
            </a:r>
            <a:endParaRPr lang="en-US" altLang="zh-CN" dirty="0"/>
          </a:p>
          <a:p>
            <a:r>
              <a:rPr lang="zh-CN" altLang="en-US" b="1" dirty="0"/>
              <a:t>主体不同</a:t>
            </a:r>
            <a:r>
              <a:rPr lang="zh-CN" altLang="en-US" dirty="0"/>
              <a:t>，母公司通过股东借款投向子公司，区分股东借款是否是无偿还义务</a:t>
            </a:r>
          </a:p>
        </p:txBody>
      </p:sp>
    </p:spTree>
    <p:extLst>
      <p:ext uri="{BB962C8B-B14F-4D97-AF65-F5344CB8AC3E}">
        <p14:creationId xmlns:p14="http://schemas.microsoft.com/office/powerpoint/2010/main" val="1052514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68456-EF40-EF26-A34E-972E5AA57C17}"/>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7394E6E2-E82F-5A69-36EB-3D6CCA91A932}"/>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投资项目</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0176A049-6542-710F-E550-F147768AA706}"/>
              </a:ext>
            </a:extLst>
          </p:cNvPr>
          <p:cNvSpPr txBox="1"/>
          <p:nvPr/>
        </p:nvSpPr>
        <p:spPr>
          <a:xfrm>
            <a:off x="646534" y="1305341"/>
            <a:ext cx="6108192" cy="2585323"/>
          </a:xfrm>
          <a:prstGeom prst="rect">
            <a:avLst/>
          </a:prstGeom>
          <a:noFill/>
        </p:spPr>
        <p:txBody>
          <a:bodyPr wrap="square">
            <a:spAutoFit/>
          </a:bodyPr>
          <a:lstStyle/>
          <a:p>
            <a:r>
              <a:rPr lang="zh-CN" altLang="en-US" dirty="0"/>
              <a:t>募投资金缺口计算</a:t>
            </a:r>
          </a:p>
          <a:p>
            <a:endParaRPr lang="zh-CN" altLang="en-US" dirty="0"/>
          </a:p>
          <a:p>
            <a:r>
              <a:rPr lang="zh-CN" altLang="en-US" dirty="0"/>
              <a:t>一般以拟投项目的总投资金额减去拟投项目应到位资本金后的数额，并根据拟投项目自身是否已经存在其他债务性融资，进行综合计算。当土地价款高于应到位资本金时，债权投资计划用于拟投项目的规模一般以拟投项目总投资金额减去拟投项目土地价款后的数额，并根据拟投项目自身是否已经存在其他债务性融资，进行综合计算。</a:t>
            </a:r>
          </a:p>
          <a:p>
            <a:endParaRPr lang="zh-CN" altLang="en-US" dirty="0"/>
          </a:p>
        </p:txBody>
      </p:sp>
      <p:sp>
        <p:nvSpPr>
          <p:cNvPr id="3" name="文本框 2">
            <a:extLst>
              <a:ext uri="{FF2B5EF4-FFF2-40B4-BE49-F238E27FC236}">
                <a16:creationId xmlns:a16="http://schemas.microsoft.com/office/drawing/2014/main" id="{16BF82E0-6724-07DA-563E-7967F528708B}"/>
              </a:ext>
            </a:extLst>
          </p:cNvPr>
          <p:cNvSpPr txBox="1"/>
          <p:nvPr/>
        </p:nvSpPr>
        <p:spPr>
          <a:xfrm>
            <a:off x="7106912" y="3908059"/>
            <a:ext cx="4552996" cy="2585323"/>
          </a:xfrm>
          <a:prstGeom prst="rect">
            <a:avLst/>
          </a:prstGeom>
          <a:noFill/>
        </p:spPr>
        <p:txBody>
          <a:bodyPr wrap="square">
            <a:spAutoFit/>
          </a:bodyPr>
          <a:lstStyle/>
          <a:p>
            <a:r>
              <a:rPr lang="zh-CN" altLang="en-US" b="1" dirty="0"/>
              <a:t>测算可融情景</a:t>
            </a:r>
            <a:endParaRPr lang="en-US" altLang="zh-CN" b="1" dirty="0"/>
          </a:p>
          <a:p>
            <a:endParaRPr lang="en-US" altLang="zh-CN" dirty="0"/>
          </a:p>
          <a:p>
            <a:r>
              <a:rPr lang="zh-CN" altLang="en-US" dirty="0"/>
              <a:t>某经营性高速公路项目，总投资</a:t>
            </a:r>
            <a:r>
              <a:rPr lang="en-US" altLang="zh-CN" dirty="0"/>
              <a:t>50</a:t>
            </a:r>
            <a:r>
              <a:rPr lang="zh-CN" altLang="en-US" dirty="0"/>
              <a:t>亿元，项目实施主体不涉及房地产开发。存量负债中，项目自身已有银团借款</a:t>
            </a:r>
            <a:r>
              <a:rPr lang="en-US" altLang="zh-CN" dirty="0"/>
              <a:t>20</a:t>
            </a:r>
            <a:r>
              <a:rPr lang="zh-CN" altLang="en-US" dirty="0"/>
              <a:t>亿元，通过保债融资</a:t>
            </a:r>
            <a:r>
              <a:rPr lang="en-US" altLang="zh-CN" dirty="0"/>
              <a:t>10</a:t>
            </a:r>
            <a:r>
              <a:rPr lang="zh-CN" altLang="en-US" dirty="0"/>
              <a:t>亿元。</a:t>
            </a:r>
            <a:endParaRPr lang="en-US" altLang="zh-CN" dirty="0"/>
          </a:p>
          <a:p>
            <a:pPr marL="285750" indent="-285750">
              <a:buFont typeface="Arial" panose="020B0604020202020204" pitchFamily="34" charset="0"/>
              <a:buChar char="•"/>
            </a:pPr>
            <a:r>
              <a:rPr lang="en-US" altLang="zh-CN" dirty="0"/>
              <a:t>A</a:t>
            </a:r>
            <a:r>
              <a:rPr lang="zh-CN" altLang="en-US" dirty="0"/>
              <a:t>不考虑永续债做资本金情形下最大可融</a:t>
            </a:r>
            <a:endParaRPr lang="en-US" altLang="zh-CN" dirty="0"/>
          </a:p>
          <a:p>
            <a:pPr marL="285750" indent="-285750">
              <a:buFont typeface="Arial" panose="020B0604020202020204" pitchFamily="34" charset="0"/>
              <a:buChar char="•"/>
            </a:pPr>
            <a:r>
              <a:rPr lang="en-US" altLang="zh-CN" dirty="0"/>
              <a:t>B</a:t>
            </a:r>
            <a:r>
              <a:rPr lang="zh-CN" altLang="en-US" dirty="0"/>
              <a:t>加上永续债做资本金情形下最大可融</a:t>
            </a:r>
          </a:p>
          <a:p>
            <a:endParaRPr lang="zh-CN" altLang="en-US" dirty="0"/>
          </a:p>
        </p:txBody>
      </p:sp>
      <p:sp>
        <p:nvSpPr>
          <p:cNvPr id="6" name="文本框 5">
            <a:extLst>
              <a:ext uri="{FF2B5EF4-FFF2-40B4-BE49-F238E27FC236}">
                <a16:creationId xmlns:a16="http://schemas.microsoft.com/office/drawing/2014/main" id="{93313C05-5A8B-B3B0-273F-DC190965040D}"/>
              </a:ext>
            </a:extLst>
          </p:cNvPr>
          <p:cNvSpPr txBox="1"/>
          <p:nvPr/>
        </p:nvSpPr>
        <p:spPr>
          <a:xfrm>
            <a:off x="613184" y="4185058"/>
            <a:ext cx="5889216" cy="1200329"/>
          </a:xfrm>
          <a:prstGeom prst="rect">
            <a:avLst/>
          </a:prstGeom>
          <a:noFill/>
        </p:spPr>
        <p:txBody>
          <a:bodyPr wrap="square">
            <a:spAutoFit/>
          </a:bodyPr>
          <a:lstStyle/>
          <a:p>
            <a:r>
              <a:rPr lang="zh-CN" altLang="en-US" dirty="0"/>
              <a:t>最大可融规模</a:t>
            </a:r>
          </a:p>
          <a:p>
            <a:r>
              <a:rPr lang="zh-CN" altLang="en-US" dirty="0"/>
              <a:t>资金用途中的金融机构借款，公开债，保债，银团借款，具有限制性条款的借款等。</a:t>
            </a:r>
          </a:p>
          <a:p>
            <a:r>
              <a:rPr lang="zh-CN" altLang="en-US" dirty="0"/>
              <a:t>未经债权人允许，不得新增融资等</a:t>
            </a:r>
          </a:p>
        </p:txBody>
      </p:sp>
      <p:sp>
        <p:nvSpPr>
          <p:cNvPr id="7" name="文本框 6">
            <a:extLst>
              <a:ext uri="{FF2B5EF4-FFF2-40B4-BE49-F238E27FC236}">
                <a16:creationId xmlns:a16="http://schemas.microsoft.com/office/drawing/2014/main" id="{38697A4A-86CE-8A56-D9A2-1E418D101EC1}"/>
              </a:ext>
            </a:extLst>
          </p:cNvPr>
          <p:cNvSpPr txBox="1"/>
          <p:nvPr/>
        </p:nvSpPr>
        <p:spPr>
          <a:xfrm>
            <a:off x="7025820" y="1028342"/>
            <a:ext cx="4634088" cy="2862322"/>
          </a:xfrm>
          <a:prstGeom prst="rect">
            <a:avLst/>
          </a:prstGeom>
          <a:noFill/>
        </p:spPr>
        <p:txBody>
          <a:bodyPr wrap="square">
            <a:spAutoFit/>
          </a:bodyPr>
          <a:lstStyle/>
          <a:p>
            <a:r>
              <a:rPr lang="zh-CN" altLang="en-US" b="1" dirty="0"/>
              <a:t>过往案例</a:t>
            </a:r>
            <a:endParaRPr lang="en-US" altLang="zh-CN" b="1" dirty="0"/>
          </a:p>
          <a:p>
            <a:pPr marL="285750" indent="-285750">
              <a:buFont typeface="Arial" panose="020B0604020202020204" pitchFamily="34" charset="0"/>
              <a:buChar char="•"/>
            </a:pPr>
            <a:r>
              <a:rPr lang="zh-CN" altLang="en-US" dirty="0"/>
              <a:t>根据募集说明书披露以及公开信息查询，拟投项目地价款及税费合计为</a:t>
            </a:r>
            <a:r>
              <a:rPr lang="en-US" altLang="zh-CN" dirty="0"/>
              <a:t>96661</a:t>
            </a:r>
            <a:r>
              <a:rPr lang="zh-CN" altLang="en-US" dirty="0"/>
              <a:t>万元，最大融资额度为</a:t>
            </a:r>
            <a:r>
              <a:rPr lang="en-US" altLang="zh-CN" dirty="0"/>
              <a:t>15550</a:t>
            </a:r>
            <a:r>
              <a:rPr lang="zh-CN" altLang="en-US" dirty="0"/>
              <a:t>万元。本计划拟融资</a:t>
            </a:r>
            <a:r>
              <a:rPr lang="en-US" altLang="zh-CN" dirty="0"/>
              <a:t>15.68</a:t>
            </a:r>
            <a:r>
              <a:rPr lang="zh-CN" altLang="en-US" dirty="0"/>
              <a:t>亿元，存在超额融资的情况。</a:t>
            </a:r>
            <a:endParaRPr lang="en-US" altLang="zh-CN" dirty="0"/>
          </a:p>
          <a:p>
            <a:pPr marL="285750" indent="-285750">
              <a:buFont typeface="Arial" panose="020B0604020202020204" pitchFamily="34" charset="0"/>
              <a:buChar char="•"/>
            </a:pPr>
            <a:r>
              <a:rPr lang="zh-CN" altLang="en-US" dirty="0"/>
              <a:t>项目总投资</a:t>
            </a:r>
            <a:r>
              <a:rPr lang="en-US" altLang="zh-CN" dirty="0"/>
              <a:t>22091.25</a:t>
            </a:r>
            <a:r>
              <a:rPr lang="zh-CN" altLang="en-US" dirty="0"/>
              <a:t>万元，本次上报两期债权投资计划分别融资</a:t>
            </a:r>
            <a:r>
              <a:rPr lang="en-US" altLang="zh-CN" dirty="0"/>
              <a:t>8250</a:t>
            </a:r>
            <a:r>
              <a:rPr lang="zh-CN" altLang="en-US" dirty="0"/>
              <a:t>万元，资本金</a:t>
            </a:r>
            <a:r>
              <a:rPr lang="en-US" altLang="zh-CN" dirty="0"/>
              <a:t>5600</a:t>
            </a:r>
            <a:r>
              <a:rPr lang="zh-CN" altLang="en-US" dirty="0"/>
              <a:t>万元，合计</a:t>
            </a:r>
            <a:r>
              <a:rPr lang="en-US" altLang="zh-CN" dirty="0"/>
              <a:t>22100</a:t>
            </a:r>
            <a:r>
              <a:rPr lang="zh-CN" altLang="en-US" dirty="0"/>
              <a:t>万元，存在超额融资问题。</a:t>
            </a:r>
          </a:p>
          <a:p>
            <a:endParaRPr lang="zh-CN" altLang="en-US" dirty="0"/>
          </a:p>
        </p:txBody>
      </p:sp>
    </p:spTree>
    <p:extLst>
      <p:ext uri="{BB962C8B-B14F-4D97-AF65-F5344CB8AC3E}">
        <p14:creationId xmlns:p14="http://schemas.microsoft.com/office/powerpoint/2010/main" val="3958932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5831B-3E72-55B8-C955-C3E32B5A4F0D}"/>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5882AD7F-F5B5-0E6D-DCEE-B64F244EF5D6}"/>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rPr>
              <a:t>信用增级</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524435" y="2915483"/>
            <a:ext cx="5457438" cy="3139321"/>
          </a:xfrm>
          <a:prstGeom prst="rect">
            <a:avLst/>
          </a:prstGeom>
          <a:noFill/>
        </p:spPr>
        <p:txBody>
          <a:bodyPr wrap="square">
            <a:spAutoFit/>
          </a:bodyPr>
          <a:lstStyle/>
          <a:p>
            <a:r>
              <a:rPr lang="zh-CN" altLang="en-US" dirty="0"/>
              <a:t>保险资产管理机构设立债权投资计划，应当确定</a:t>
            </a:r>
            <a:r>
              <a:rPr lang="zh-CN" altLang="en-US" b="1" dirty="0"/>
              <a:t>有效</a:t>
            </a:r>
            <a:r>
              <a:rPr lang="zh-CN" altLang="en-US" dirty="0"/>
              <a:t>的信用增级安排，并符合下列要求：</a:t>
            </a:r>
          </a:p>
          <a:p>
            <a:r>
              <a:rPr lang="zh-CN" altLang="en-US" dirty="0"/>
              <a:t>（一）信用增级方式与融资主体</a:t>
            </a:r>
            <a:r>
              <a:rPr lang="zh-CN" altLang="en-US" b="1" dirty="0"/>
              <a:t>还款来源相互独立</a:t>
            </a:r>
            <a:r>
              <a:rPr lang="zh-CN" altLang="en-US" dirty="0"/>
              <a:t>。</a:t>
            </a:r>
          </a:p>
          <a:p>
            <a:r>
              <a:rPr lang="zh-CN" altLang="en-US" dirty="0"/>
              <a:t>（二）信用增级采用以下方式或其组合：</a:t>
            </a:r>
          </a:p>
          <a:p>
            <a:r>
              <a:rPr lang="en-US" altLang="zh-CN" dirty="0"/>
              <a:t>1.</a:t>
            </a:r>
            <a:r>
              <a:rPr lang="zh-CN" altLang="en-US" dirty="0"/>
              <a:t>设置保证担保的，应当为</a:t>
            </a:r>
            <a:r>
              <a:rPr lang="zh-CN" altLang="en-US" b="1" dirty="0"/>
              <a:t>本息全额无条件不可撤销连带责任保证担保</a:t>
            </a:r>
            <a:r>
              <a:rPr lang="zh-CN" altLang="en-US" dirty="0"/>
              <a:t>，同时符合以下条件：担保人信用等级不低于被担保人信用等级，担保行为履行全部合法程序；同一担保人全部对外担保金额占其</a:t>
            </a:r>
            <a:r>
              <a:rPr lang="zh-CN" altLang="en-US" b="1" dirty="0"/>
              <a:t>净资产</a:t>
            </a:r>
            <a:r>
              <a:rPr lang="zh-CN" altLang="en-US" dirty="0"/>
              <a:t>的比例不超过</a:t>
            </a:r>
            <a:r>
              <a:rPr lang="en-US" altLang="zh-CN" b="1" dirty="0"/>
              <a:t>50%</a:t>
            </a:r>
            <a:r>
              <a:rPr lang="en-US" altLang="zh-CN" dirty="0"/>
              <a:t>,</a:t>
            </a:r>
            <a:r>
              <a:rPr lang="zh-CN" altLang="en-US" dirty="0"/>
              <a:t>中债信用增进投资股份有限公司除外；由</a:t>
            </a:r>
            <a:r>
              <a:rPr lang="zh-CN" altLang="en-US" b="1" dirty="0"/>
              <a:t>融资主体母公司或实际控制人</a:t>
            </a:r>
            <a:r>
              <a:rPr lang="zh-CN" altLang="en-US" dirty="0"/>
              <a:t>提供担保的，担保人净资产不得低于融资主体净资产的</a:t>
            </a:r>
            <a:r>
              <a:rPr lang="en-US" altLang="zh-CN" b="1" dirty="0"/>
              <a:t>1.5</a:t>
            </a:r>
            <a:r>
              <a:rPr lang="zh-CN" altLang="en-US" b="1" dirty="0"/>
              <a:t>倍</a:t>
            </a:r>
            <a:r>
              <a:rPr lang="zh-CN" altLang="en-US" dirty="0"/>
              <a:t>。</a:t>
            </a:r>
          </a:p>
        </p:txBody>
      </p:sp>
      <p:sp>
        <p:nvSpPr>
          <p:cNvPr id="15" name="圆角矩形 71"/>
          <p:cNvSpPr/>
          <p:nvPr/>
        </p:nvSpPr>
        <p:spPr>
          <a:xfrm>
            <a:off x="6905769" y="1071569"/>
            <a:ext cx="2285123" cy="1112195"/>
          </a:xfrm>
          <a:prstGeom prst="roundRect">
            <a:avLst/>
          </a:prstGeom>
          <a:solidFill>
            <a:srgbClr val="CD9C15"/>
          </a:solidFill>
          <a:ln w="25400" cap="flat" cmpd="sng" algn="ctr">
            <a:noFill/>
            <a:prstDash val="solid"/>
            <a:headEnd type="none" w="med" len="med"/>
            <a:tailEnd type="none" w="med" len="med"/>
          </a:ln>
          <a:effectLst/>
        </p:spPr>
        <p:txBody>
          <a:bodyPr vert="horz" wrap="square" lIns="91440" tIns="45720" rIns="91440" bIns="45720" numCol="1" rtlCol="0" anchor="ctr" anchorCtr="0" compatLnSpc="1"/>
          <a:lstStyle/>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中邮资管</a:t>
            </a:r>
            <a:r>
              <a:rPr kumimoji="0" lang="en-US" altLang="zh-CN"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-XXXX</a:t>
            </a:r>
          </a:p>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债权投资计划</a:t>
            </a:r>
          </a:p>
        </p:txBody>
      </p:sp>
      <p:sp>
        <p:nvSpPr>
          <p:cNvPr id="16" name="圆角矩形 75"/>
          <p:cNvSpPr/>
          <p:nvPr/>
        </p:nvSpPr>
        <p:spPr>
          <a:xfrm>
            <a:off x="3216090" y="1071568"/>
            <a:ext cx="2217301" cy="1112195"/>
          </a:xfrm>
          <a:prstGeom prst="roundRect">
            <a:avLst/>
          </a:prstGeom>
          <a:solidFill>
            <a:schemeClr val="bg1"/>
          </a:solidFill>
          <a:ln w="25400" cap="flat" cmpd="sng" algn="ctr">
            <a:solidFill>
              <a:srgbClr val="CD9C15"/>
            </a:solidFill>
            <a:prstDash val="solid"/>
          </a:ln>
          <a:effectLst/>
        </p:spPr>
        <p:txBody>
          <a:bodyPr vert="horz" wrap="square" lIns="91440" tIns="45720" rIns="91440" bIns="45720" numCol="1" anchor="ctr" anchorCtr="1"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担保人</a:t>
            </a:r>
          </a:p>
        </p:txBody>
      </p:sp>
      <p:sp>
        <p:nvSpPr>
          <p:cNvPr id="18" name="TextBox 31"/>
          <p:cNvSpPr txBox="1"/>
          <p:nvPr/>
        </p:nvSpPr>
        <p:spPr>
          <a:xfrm>
            <a:off x="5645220" y="1314050"/>
            <a:ext cx="85107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担保</a:t>
            </a:r>
            <a:endParaRPr kumimoji="0" lang="en-US" altLang="zh-CN"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0" name="直接箭头连接符 19"/>
          <p:cNvCxnSpPr>
            <a:stCxn id="16" idx="3"/>
            <a:endCxn id="15" idx="1"/>
          </p:cNvCxnSpPr>
          <p:nvPr/>
        </p:nvCxnSpPr>
        <p:spPr>
          <a:xfrm>
            <a:off x="5433391" y="1627666"/>
            <a:ext cx="1472378"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文本框 3">
            <a:extLst>
              <a:ext uri="{FF2B5EF4-FFF2-40B4-BE49-F238E27FC236}">
                <a16:creationId xmlns:a16="http://schemas.microsoft.com/office/drawing/2014/main" id="{926E4046-43CC-D3E7-3884-49D3F2CD7FF6}"/>
              </a:ext>
            </a:extLst>
          </p:cNvPr>
          <p:cNvSpPr txBox="1"/>
          <p:nvPr/>
        </p:nvSpPr>
        <p:spPr>
          <a:xfrm>
            <a:off x="6323469" y="2915483"/>
            <a:ext cx="4811439" cy="1754326"/>
          </a:xfrm>
          <a:prstGeom prst="rect">
            <a:avLst/>
          </a:prstGeom>
          <a:noFill/>
        </p:spPr>
        <p:txBody>
          <a:bodyPr wrap="square">
            <a:spAutoFit/>
          </a:bodyPr>
          <a:lstStyle/>
          <a:p>
            <a:r>
              <a:rPr lang="zh-CN" altLang="en-US" dirty="0"/>
              <a:t>（三）融资主体信用等级为</a:t>
            </a:r>
            <a:r>
              <a:rPr lang="en-US" altLang="zh-CN" dirty="0"/>
              <a:t>AAA</a:t>
            </a:r>
            <a:r>
              <a:rPr lang="zh-CN" altLang="en-US" dirty="0"/>
              <a:t>级，且符合下列条件之一的债权投资计划，可</a:t>
            </a:r>
            <a:r>
              <a:rPr lang="zh-CN" altLang="en-US" b="1" dirty="0"/>
              <a:t>免于信用增级</a:t>
            </a:r>
            <a:r>
              <a:rPr lang="zh-CN" altLang="en-US" dirty="0"/>
              <a:t>：融资主体上年末净资产不低于</a:t>
            </a:r>
            <a:r>
              <a:rPr lang="en-US" altLang="zh-CN" dirty="0"/>
              <a:t>150</a:t>
            </a:r>
            <a:r>
              <a:rPr lang="zh-CN" altLang="en-US" dirty="0"/>
              <a:t>亿元，</a:t>
            </a:r>
            <a:r>
              <a:rPr lang="zh-CN" altLang="en-US" b="1" dirty="0"/>
              <a:t>或者</a:t>
            </a:r>
            <a:r>
              <a:rPr lang="zh-CN" altLang="en-US" dirty="0"/>
              <a:t>融资主体最近三年连续盈利，或者投资项目为经国务院或国务院投资主管部门核准的</a:t>
            </a:r>
            <a:r>
              <a:rPr lang="zh-CN" altLang="en-US" b="1" dirty="0"/>
              <a:t>重大工程</a:t>
            </a:r>
            <a:r>
              <a:rPr lang="zh-CN" altLang="en-US" dirty="0"/>
              <a:t>。</a:t>
            </a:r>
          </a:p>
        </p:txBody>
      </p:sp>
      <p:sp>
        <p:nvSpPr>
          <p:cNvPr id="5" name="文本框 4">
            <a:extLst>
              <a:ext uri="{FF2B5EF4-FFF2-40B4-BE49-F238E27FC236}">
                <a16:creationId xmlns:a16="http://schemas.microsoft.com/office/drawing/2014/main" id="{0A158867-44BE-B176-11D2-AF6B86524A0E}"/>
              </a:ext>
            </a:extLst>
          </p:cNvPr>
          <p:cNvSpPr txBox="1"/>
          <p:nvPr/>
        </p:nvSpPr>
        <p:spPr>
          <a:xfrm>
            <a:off x="6323469" y="4943785"/>
            <a:ext cx="4941151" cy="1200329"/>
          </a:xfrm>
          <a:prstGeom prst="rect">
            <a:avLst/>
          </a:prstGeom>
          <a:noFill/>
        </p:spPr>
        <p:txBody>
          <a:bodyPr wrap="square">
            <a:spAutoFit/>
          </a:bodyPr>
          <a:lstStyle/>
          <a:p>
            <a:r>
              <a:rPr lang="zh-CN" altLang="en-US" b="1" dirty="0"/>
              <a:t>实操经验</a:t>
            </a:r>
            <a:endParaRPr lang="en-US" altLang="zh-CN" b="1" dirty="0"/>
          </a:p>
          <a:p>
            <a:r>
              <a:rPr lang="zh-CN" altLang="en-US" dirty="0"/>
              <a:t>此外，如果担保金额涉及对购房人的阶段性担保责任（即担保为住房按揭贷款），或子公司存在专业担保公司的，一般可以做剔除处理。</a:t>
            </a:r>
          </a:p>
        </p:txBody>
      </p:sp>
    </p:spTree>
    <p:extLst>
      <p:ext uri="{BB962C8B-B14F-4D97-AF65-F5344CB8AC3E}">
        <p14:creationId xmlns:p14="http://schemas.microsoft.com/office/powerpoint/2010/main" val="2315874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6C26F-94D3-2777-4487-C15F00B28441}"/>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F5F0614F-DB60-345C-606B-035BCD4F646E}"/>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央企担保</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99676472-0798-01DA-FE98-0398520185EA}"/>
              </a:ext>
            </a:extLst>
          </p:cNvPr>
          <p:cNvSpPr txBox="1"/>
          <p:nvPr/>
        </p:nvSpPr>
        <p:spPr>
          <a:xfrm>
            <a:off x="539496" y="827629"/>
            <a:ext cx="11113008" cy="5355312"/>
          </a:xfrm>
          <a:prstGeom prst="rect">
            <a:avLst/>
          </a:prstGeom>
          <a:noFill/>
        </p:spPr>
        <p:txBody>
          <a:bodyPr wrap="square">
            <a:spAutoFit/>
          </a:bodyPr>
          <a:lstStyle/>
          <a:p>
            <a:r>
              <a:rPr lang="en-US" altLang="zh-CN" b="1" dirty="0"/>
              <a:t>《</a:t>
            </a:r>
            <a:r>
              <a:rPr lang="zh-CN" altLang="en-US" b="1" dirty="0"/>
              <a:t>关于加强中央企业融资担保管理工作的通知</a:t>
            </a:r>
            <a:r>
              <a:rPr lang="en-US" altLang="zh-CN" b="1" dirty="0"/>
              <a:t>》</a:t>
            </a:r>
            <a:r>
              <a:rPr lang="zh-CN" altLang="en-US" b="1" dirty="0"/>
              <a:t>（下称“</a:t>
            </a:r>
            <a:r>
              <a:rPr lang="en-US" altLang="zh-CN" b="1" dirty="0"/>
              <a:t>75</a:t>
            </a:r>
            <a:r>
              <a:rPr lang="zh-CN" altLang="en-US" b="1" dirty="0"/>
              <a:t>号文”）</a:t>
            </a:r>
            <a:endParaRPr lang="en-US" altLang="zh-CN" b="1" dirty="0"/>
          </a:p>
          <a:p>
            <a:endParaRPr lang="en-US" altLang="zh-CN" b="1" dirty="0"/>
          </a:p>
          <a:p>
            <a:r>
              <a:rPr lang="zh-CN" altLang="en-US" b="1" dirty="0"/>
              <a:t>对象：</a:t>
            </a:r>
            <a:r>
              <a:rPr lang="zh-CN" altLang="en-US" dirty="0"/>
              <a:t>中央企业集团本部 </a:t>
            </a:r>
            <a:r>
              <a:rPr lang="en-US" altLang="zh-CN" dirty="0"/>
              <a:t>+ </a:t>
            </a:r>
            <a:r>
              <a:rPr lang="zh-CN" altLang="en-US" dirty="0"/>
              <a:t>中央企业所属各级子企业。根据国务院国资委印发</a:t>
            </a:r>
            <a:r>
              <a:rPr lang="en-US" altLang="zh-CN" dirty="0"/>
              <a:t>《</a:t>
            </a:r>
            <a:r>
              <a:rPr lang="zh-CN" altLang="en-US" dirty="0"/>
              <a:t>关于加强中央企业融资担保管理工作的通知</a:t>
            </a:r>
            <a:r>
              <a:rPr lang="en-US" altLang="zh-CN" dirty="0"/>
              <a:t>》</a:t>
            </a:r>
            <a:r>
              <a:rPr lang="zh-CN" altLang="en-US" dirty="0"/>
              <a:t>的有关说明，</a:t>
            </a:r>
            <a:r>
              <a:rPr lang="en-US" altLang="zh-CN" dirty="0"/>
              <a:t>75</a:t>
            </a:r>
            <a:r>
              <a:rPr lang="zh-CN" altLang="en-US" dirty="0"/>
              <a:t>号文管控对象不仅包括中央企业集团本部，还包括中央企业所属各级子企业。</a:t>
            </a:r>
            <a:endParaRPr lang="en-US" altLang="zh-CN" dirty="0"/>
          </a:p>
          <a:p>
            <a:r>
              <a:rPr lang="zh-CN" altLang="en-US" b="1" dirty="0"/>
              <a:t>融资担保：</a:t>
            </a:r>
            <a:r>
              <a:rPr lang="zh-CN" altLang="en-US" dirty="0"/>
              <a:t>中央企业为纳入合并范围内的子企业和未纳入合并范围的参股企业提供“</a:t>
            </a:r>
            <a:r>
              <a:rPr lang="en-US" altLang="zh-CN" dirty="0"/>
              <a:t>······</a:t>
            </a:r>
            <a:r>
              <a:rPr lang="zh-CN" altLang="en-US" dirty="0"/>
              <a:t>、资产管理计划（包括债权投资计划）”</a:t>
            </a:r>
            <a:r>
              <a:rPr lang="en-US" altLang="zh-CN" dirty="0"/>
              <a:t> </a:t>
            </a:r>
            <a:r>
              <a:rPr lang="zh-CN" altLang="en-US" dirty="0"/>
              <a:t>等融资行为提供的各种形式担保，如一般保证、连带责任保证、抵押、质押等，也包括出具有担保效力的共同借款合同、差额补足承诺、安慰承诺等支持性函件的隐性担保；</a:t>
            </a:r>
            <a:endParaRPr lang="en-US" altLang="zh-CN" dirty="0"/>
          </a:p>
          <a:p>
            <a:r>
              <a:rPr lang="zh-CN" altLang="en-US" b="1" dirty="0"/>
              <a:t>合格的被担保人：</a:t>
            </a:r>
            <a:r>
              <a:rPr lang="zh-CN" altLang="en-US" dirty="0"/>
              <a:t>原则上只能对具备持续经营能力和偿债能力的子企业或参股企业提供融资担保。</a:t>
            </a:r>
            <a:endParaRPr lang="en-US" altLang="zh-CN" dirty="0"/>
          </a:p>
          <a:p>
            <a:r>
              <a:rPr lang="zh-CN" altLang="en-US" b="1" dirty="0"/>
              <a:t>禁止的被担保人：</a:t>
            </a:r>
            <a:r>
              <a:rPr lang="zh-CN" altLang="en-US" dirty="0"/>
              <a:t>中央企业严禁对集团外无股权关系的企业提供任何形式担保。</a:t>
            </a:r>
            <a:endParaRPr lang="en-US" altLang="zh-CN" dirty="0"/>
          </a:p>
          <a:p>
            <a:r>
              <a:rPr lang="zh-CN" altLang="en-US" b="1" dirty="0"/>
              <a:t>担保规模：</a:t>
            </a:r>
            <a:r>
              <a:rPr lang="zh-CN" altLang="en-US" dirty="0"/>
              <a:t>其一，基于净资产占比的担保规模管理。中央企业应根据自身财务承受能力合理确定融资担保规模。原则上总融资担保规模不得超过集团</a:t>
            </a:r>
            <a:r>
              <a:rPr lang="zh-CN" altLang="en-US" b="1" dirty="0"/>
              <a:t>合并净资产的</a:t>
            </a:r>
            <a:r>
              <a:rPr lang="en-US" altLang="zh-CN" b="1" dirty="0"/>
              <a:t>40%</a:t>
            </a:r>
            <a:r>
              <a:rPr lang="zh-CN" altLang="en-US" dirty="0"/>
              <a:t>，单户子企业（含集团本部）融资担保额不得超过本企业净资产的</a:t>
            </a:r>
            <a:r>
              <a:rPr lang="en-US" altLang="zh-CN" dirty="0"/>
              <a:t>50%</a:t>
            </a:r>
            <a:r>
              <a:rPr lang="zh-CN" altLang="en-US" dirty="0"/>
              <a:t>。对于纳入国务院国资委年度债务风险管控范围的企业，总融资担保规模不得比上年增加。其二，基于持股比例的担保规模管理。中央企业应当严格</a:t>
            </a:r>
            <a:r>
              <a:rPr lang="zh-CN" altLang="en-US" b="1" dirty="0"/>
              <a:t>按照持股比例</a:t>
            </a:r>
            <a:r>
              <a:rPr lang="zh-CN" altLang="en-US" dirty="0"/>
              <a:t>对子企业和参股企业提供担保；</a:t>
            </a:r>
            <a:r>
              <a:rPr lang="zh-CN" altLang="en-US" b="1" dirty="0"/>
              <a:t>严禁对参股企业超股比担保。</a:t>
            </a:r>
            <a:r>
              <a:rPr lang="zh-CN" altLang="en-US" dirty="0"/>
              <a:t>同时，对于超股比担保额应由小股东或第三方通过抵押、质押等方式提供足额且有变现价值的</a:t>
            </a:r>
            <a:r>
              <a:rPr lang="zh-CN" altLang="en-US" b="1" dirty="0"/>
              <a:t>反担保。</a:t>
            </a:r>
            <a:endParaRPr lang="en-US" altLang="zh-CN" b="1" dirty="0"/>
          </a:p>
          <a:p>
            <a:endParaRPr lang="en-US" altLang="zh-CN" dirty="0"/>
          </a:p>
          <a:p>
            <a:r>
              <a:rPr lang="zh-CN" altLang="en-US" dirty="0"/>
              <a:t>引申共同担保情况，监管要求的保债计划增信措施为</a:t>
            </a:r>
            <a:r>
              <a:rPr lang="zh-CN" altLang="en-US" b="1" dirty="0"/>
              <a:t>本息全额无条件不可撤销的连带责任保证担保</a:t>
            </a:r>
            <a:r>
              <a:rPr lang="zh-CN" altLang="en-US" dirty="0"/>
              <a:t>，而非连带保证责任。</a:t>
            </a:r>
            <a:endParaRPr lang="en-US" altLang="zh-CN" dirty="0"/>
          </a:p>
        </p:txBody>
      </p:sp>
    </p:spTree>
    <p:extLst>
      <p:ext uri="{BB962C8B-B14F-4D97-AF65-F5344CB8AC3E}">
        <p14:creationId xmlns:p14="http://schemas.microsoft.com/office/powerpoint/2010/main" val="2907519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048235" y="112582"/>
            <a:ext cx="2490197" cy="368300"/>
          </a:xfrm>
          <a:prstGeom prst="rect">
            <a:avLst/>
          </a:prstGeom>
          <a:noFill/>
        </p:spPr>
        <p:txBody>
          <a:bodyPr wrap="square" rtlCol="0">
            <a:spAutoFit/>
          </a:bodyPr>
          <a:lstStyle/>
          <a:p>
            <a:r>
              <a:rPr lang="zh-CN" altLang="en-US" b="1" dirty="0">
                <a:solidFill>
                  <a:srgbClr val="FEFEFE"/>
                </a:solidFill>
              </a:rPr>
              <a:t>主要适用法规梳理</a:t>
            </a:r>
          </a:p>
        </p:txBody>
      </p:sp>
      <p:graphicFrame>
        <p:nvGraphicFramePr>
          <p:cNvPr id="2" name="表格 3"/>
          <p:cNvGraphicFramePr>
            <a:graphicFrameLocks noGrp="1"/>
          </p:cNvGraphicFramePr>
          <p:nvPr>
            <p:extLst>
              <p:ext uri="{D42A27DB-BD31-4B8C-83A1-F6EECF244321}">
                <p14:modId xmlns:p14="http://schemas.microsoft.com/office/powerpoint/2010/main" val="674612055"/>
              </p:ext>
            </p:extLst>
          </p:nvPr>
        </p:nvGraphicFramePr>
        <p:xfrm>
          <a:off x="423334" y="843434"/>
          <a:ext cx="6209114" cy="5617657"/>
        </p:xfrm>
        <a:graphic>
          <a:graphicData uri="http://schemas.openxmlformats.org/drawingml/2006/table">
            <a:tbl>
              <a:tblPr firstRow="1" bandRow="1">
                <a:tableStyleId>{5C22544A-7EE6-4342-B048-85BDC9FD1C3A}</a:tableStyleId>
              </a:tblPr>
              <a:tblGrid>
                <a:gridCol w="1275128">
                  <a:extLst>
                    <a:ext uri="{9D8B030D-6E8A-4147-A177-3AD203B41FA5}">
                      <a16:colId xmlns:a16="http://schemas.microsoft.com/office/drawing/2014/main" val="20000"/>
                    </a:ext>
                  </a:extLst>
                </a:gridCol>
                <a:gridCol w="4933986">
                  <a:extLst>
                    <a:ext uri="{9D8B030D-6E8A-4147-A177-3AD203B41FA5}">
                      <a16:colId xmlns:a16="http://schemas.microsoft.com/office/drawing/2014/main" val="20001"/>
                    </a:ext>
                  </a:extLst>
                </a:gridCol>
              </a:tblGrid>
              <a:tr h="410098">
                <a:tc>
                  <a:txBody>
                    <a:bodyPr/>
                    <a:lstStyle/>
                    <a:p>
                      <a:pPr algn="ctr"/>
                      <a:endParaRPr lang="zh-CN" alt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dirty="0">
                          <a:solidFill>
                            <a:schemeClr val="tx1"/>
                          </a:solidFill>
                        </a:rPr>
                        <a:t>重要法规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697060">
                <a:tc rowSpan="3">
                  <a:txBody>
                    <a:bodyPr/>
                    <a:lstStyle/>
                    <a:p>
                      <a:pPr algn="ctr"/>
                      <a:r>
                        <a:rPr lang="zh-CN" altLang="en-US" dirty="0"/>
                        <a:t>监管规定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b="1" dirty="0"/>
                        <a:t>框架</a:t>
                      </a:r>
                      <a:r>
                        <a:rPr lang="en-US" altLang="zh-CN" dirty="0"/>
                        <a:t>-</a:t>
                      </a:r>
                      <a:r>
                        <a:rPr lang="zh-CN" altLang="en-US" dirty="0"/>
                        <a:t>保险资金间接投资基础设施项目管理办法</a:t>
                      </a:r>
                      <a:endParaRPr lang="en-US" altLang="zh-CN" dirty="0"/>
                    </a:p>
                    <a:p>
                      <a:pPr algn="ctr"/>
                      <a:r>
                        <a:rPr lang="zh-CN" altLang="en-US" dirty="0"/>
                        <a:t>（保监会令</a:t>
                      </a:r>
                      <a:r>
                        <a:rPr lang="en-US" altLang="zh-CN" dirty="0"/>
                        <a:t>2016</a:t>
                      </a:r>
                      <a:r>
                        <a:rPr lang="zh-CN" altLang="en-US" dirty="0"/>
                        <a:t>年第</a:t>
                      </a:r>
                      <a:r>
                        <a:rPr lang="en-US" altLang="zh-CN" dirty="0"/>
                        <a:t>2</a:t>
                      </a:r>
                      <a:r>
                        <a:rPr lang="zh-CN" altLang="en-US" dirty="0"/>
                        <a:t>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145856">
                <a:tc v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mn-lt"/>
                          <a:ea typeface="+mn-ea"/>
                          <a:cs typeface="+mn-cs"/>
                        </a:rPr>
                        <a:t>细则</a:t>
                      </a:r>
                      <a:r>
                        <a:rPr kumimoji="0" lang="en-US" altLang="zh-CN" sz="1800" b="0" i="0" u="none" strike="noStrike" kern="1200" cap="none" spc="0" normalizeH="0" baseline="0" noProof="0" dirty="0">
                          <a:ln>
                            <a:noFill/>
                          </a:ln>
                          <a:solidFill>
                            <a:prstClr val="black"/>
                          </a:solidFill>
                          <a:effectLst/>
                          <a:uLnTx/>
                          <a:uFillTx/>
                          <a:latin typeface="+mn-lt"/>
                          <a:ea typeface="+mn-ea"/>
                          <a:cs typeface="+mn-cs"/>
                        </a:rPr>
                        <a:t>-《</a:t>
                      </a:r>
                      <a:r>
                        <a:rPr kumimoji="0" lang="zh-CN" altLang="en-US" sz="1800" b="0" i="0" u="none" strike="noStrike" kern="1200" cap="none" spc="0" normalizeH="0" baseline="0" noProof="0" dirty="0">
                          <a:ln>
                            <a:noFill/>
                          </a:ln>
                          <a:solidFill>
                            <a:prstClr val="black"/>
                          </a:solidFill>
                          <a:effectLst/>
                          <a:uLnTx/>
                          <a:uFillTx/>
                          <a:latin typeface="+mn-lt"/>
                          <a:ea typeface="+mn-ea"/>
                          <a:cs typeface="+mn-cs"/>
                        </a:rPr>
                        <a:t>保险资产管理产品管理暂行办法</a:t>
                      </a:r>
                      <a:r>
                        <a:rPr kumimoji="0" lang="en-US" altLang="zh-CN" sz="1800" b="0" i="0" u="none" strike="noStrike" kern="1200" cap="none" spc="0" normalizeH="0" baseline="0" noProof="0" dirty="0">
                          <a:ln>
                            <a:noFill/>
                          </a:ln>
                          <a:solidFill>
                            <a:prstClr val="black"/>
                          </a:solidFill>
                          <a:effectLst/>
                          <a:uLnTx/>
                          <a:uFillTx/>
                          <a:latin typeface="+mn-lt"/>
                          <a:ea typeface="+mn-ea"/>
                          <a:cs typeface="+mn-cs"/>
                        </a:rPr>
                        <a:t>》</a:t>
                      </a:r>
                      <a:r>
                        <a:rPr kumimoji="0" lang="zh-CN" altLang="en-US" sz="1800" b="0" i="0" u="none" strike="noStrike" kern="1200" cap="none" spc="0" normalizeH="0" baseline="0" noProof="0" dirty="0">
                          <a:ln>
                            <a:noFill/>
                          </a:ln>
                          <a:solidFill>
                            <a:prstClr val="black"/>
                          </a:solidFill>
                          <a:effectLst/>
                          <a:uLnTx/>
                          <a:uFillTx/>
                          <a:latin typeface="+mn-lt"/>
                          <a:ea typeface="+mn-ea"/>
                          <a:cs typeface="+mn-cs"/>
                        </a:rPr>
                        <a:t>及</a:t>
                      </a:r>
                      <a:r>
                        <a:rPr kumimoji="0" lang="en-US" altLang="zh-CN" sz="1800" b="0" i="0" u="none" strike="noStrike" kern="1200" cap="none" spc="0" normalizeH="0" baseline="0" noProof="0" dirty="0">
                          <a:ln>
                            <a:noFill/>
                          </a:ln>
                          <a:solidFill>
                            <a:prstClr val="black"/>
                          </a:solidFill>
                          <a:effectLst/>
                          <a:uLnTx/>
                          <a:uFillTx/>
                          <a:latin typeface="+mn-lt"/>
                          <a:ea typeface="+mn-ea"/>
                          <a:cs typeface="+mn-cs"/>
                        </a:rPr>
                        <a:t>《</a:t>
                      </a:r>
                      <a:r>
                        <a:rPr kumimoji="0" lang="zh-CN" altLang="en-US" sz="1800" b="0" i="0" u="none" strike="noStrike" kern="1200" cap="none" spc="0" normalizeH="0" baseline="0" noProof="0" dirty="0">
                          <a:ln>
                            <a:noFill/>
                          </a:ln>
                          <a:solidFill>
                            <a:prstClr val="black"/>
                          </a:solidFill>
                          <a:effectLst/>
                          <a:uLnTx/>
                          <a:uFillTx/>
                          <a:latin typeface="+mn-lt"/>
                          <a:ea typeface="+mn-ea"/>
                          <a:cs typeface="+mn-cs"/>
                        </a:rPr>
                        <a:t>债权投资计划实施细则</a:t>
                      </a:r>
                      <a:r>
                        <a:rPr kumimoji="0" lang="en-US" altLang="zh-CN" sz="18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mn-lt"/>
                          <a:ea typeface="+mn-ea"/>
                          <a:cs typeface="+mn-cs"/>
                        </a:rPr>
                        <a:t>（银保监办发</a:t>
                      </a:r>
                      <a:r>
                        <a:rPr lang="en-US" altLang="zh-CN" dirty="0"/>
                        <a:t>〔2020〕85</a:t>
                      </a:r>
                      <a:r>
                        <a:rPr kumimoji="0" lang="zh-CN" altLang="en-US" sz="1800" b="0" i="0" u="none" strike="noStrike" kern="1200" cap="none" spc="0" normalizeH="0" baseline="0" noProof="0" dirty="0">
                          <a:ln>
                            <a:noFill/>
                          </a:ln>
                          <a:solidFill>
                            <a:prstClr val="black"/>
                          </a:solidFill>
                          <a:effectLst/>
                          <a:uLnTx/>
                          <a:uFillTx/>
                          <a:latin typeface="+mn-lt"/>
                          <a:ea typeface="+mn-ea"/>
                          <a:cs typeface="+mn-cs"/>
                        </a:rPr>
                        <a:t>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804992">
                <a:tc v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b="1" dirty="0"/>
                        <a:t>专项</a:t>
                      </a:r>
                      <a:r>
                        <a:rPr lang="en-US" altLang="zh-CN" dirty="0"/>
                        <a:t>-</a:t>
                      </a:r>
                      <a:r>
                        <a:rPr lang="zh-CN" altLang="en-US" dirty="0"/>
                        <a:t>保险资金投资不动产暂行办法</a:t>
                      </a:r>
                      <a:endParaRPr lang="en-US" altLang="zh-CN" dirty="0"/>
                    </a:p>
                    <a:p>
                      <a:pPr algn="ctr"/>
                      <a:r>
                        <a:rPr lang="zh-CN" altLang="en-US" dirty="0"/>
                        <a:t>（保监发</a:t>
                      </a:r>
                      <a:r>
                        <a:rPr lang="en-US" altLang="zh-CN" dirty="0"/>
                        <a:t>〔2010〕80</a:t>
                      </a:r>
                      <a:r>
                        <a:rPr lang="zh-CN" altLang="en-US" dirty="0"/>
                        <a:t>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642575">
                <a:tc rowSpan="2">
                  <a:txBody>
                    <a:bodyPr/>
                    <a:lstStyle/>
                    <a:p>
                      <a:pPr algn="ctr"/>
                      <a:r>
                        <a:rPr lang="zh-CN" altLang="en-US" dirty="0"/>
                        <a:t>自律规则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b="1" dirty="0"/>
                        <a:t>实操流程</a:t>
                      </a:r>
                      <a:r>
                        <a:rPr lang="en-US" altLang="zh-CN" dirty="0"/>
                        <a:t>-</a:t>
                      </a:r>
                      <a:r>
                        <a:rPr lang="zh-CN" altLang="en-US" dirty="0"/>
                        <a:t>债权投资计划产品登记管理规则</a:t>
                      </a:r>
                      <a:endParaRPr lang="en-US" altLang="zh-CN" dirty="0"/>
                    </a:p>
                    <a:p>
                      <a:pPr algn="ctr"/>
                      <a:r>
                        <a:rPr lang="zh-CN" altLang="en-US" dirty="0"/>
                        <a:t>（中资协发</a:t>
                      </a:r>
                      <a:r>
                        <a:rPr lang="en-US" altLang="zh-CN" dirty="0"/>
                        <a:t>〔2020〕66</a:t>
                      </a:r>
                      <a:r>
                        <a:rPr lang="zh-CN" altLang="en-US" dirty="0"/>
                        <a:t>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657213">
                <a:tc v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t>实操问题</a:t>
                      </a:r>
                      <a:r>
                        <a:rPr lang="en-US" altLang="zh-CN" dirty="0"/>
                        <a:t>-</a:t>
                      </a:r>
                      <a:r>
                        <a:rPr lang="zh-CN" altLang="en-US" dirty="0"/>
                        <a:t>债权投资计划登记业务指引（第</a:t>
                      </a:r>
                      <a:r>
                        <a:rPr lang="en-US" altLang="zh-CN" dirty="0"/>
                        <a:t>1</a:t>
                      </a:r>
                      <a:r>
                        <a:rPr lang="zh-CN" altLang="en-US" dirty="0"/>
                        <a:t>号）</a:t>
                      </a:r>
                      <a:endParaRPr lang="en-US" altLang="zh-CN" dirty="0"/>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dirty="0"/>
                        <a:t>（中资协函</a:t>
                      </a:r>
                      <a:r>
                        <a:rPr lang="en-US" altLang="zh-CN" dirty="0"/>
                        <a:t>〔2023〕396</a:t>
                      </a:r>
                      <a:r>
                        <a:rPr lang="zh-CN" altLang="en-US" dirty="0"/>
                        <a:t>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54429">
                <a:tc row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dirty="0"/>
                        <a:t>标准化文件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t>要件要点</a:t>
                      </a:r>
                      <a:r>
                        <a:rPr lang="en-US" altLang="zh-CN" dirty="0"/>
                        <a:t>-</a:t>
                      </a:r>
                      <a:r>
                        <a:rPr lang="zh-CN" altLang="en-US" dirty="0"/>
                        <a:t>产品登记材料规范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705434">
                <a:tc v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t>核心材料</a:t>
                      </a:r>
                      <a:r>
                        <a:rPr lang="en-US" altLang="zh-CN" dirty="0"/>
                        <a:t>-</a:t>
                      </a:r>
                      <a:r>
                        <a:rPr lang="zh-CN" altLang="en-US" dirty="0"/>
                        <a:t>债权投资计划募集说明书信息披露指引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bl>
          </a:graphicData>
        </a:graphic>
      </p:graphicFrame>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4497" y="2772090"/>
            <a:ext cx="4894169" cy="3544613"/>
          </a:xfrm>
          <a:prstGeom prst="rect">
            <a:avLst/>
          </a:prstGeom>
        </p:spPr>
      </p:pic>
      <p:sp>
        <p:nvSpPr>
          <p:cNvPr id="7" name="矩形 6"/>
          <p:cNvSpPr/>
          <p:nvPr/>
        </p:nvSpPr>
        <p:spPr>
          <a:xfrm>
            <a:off x="6751638" y="1373444"/>
            <a:ext cx="5017028" cy="1135696"/>
          </a:xfrm>
          <a:prstGeom prst="rect">
            <a:avLst/>
          </a:prstGeom>
        </p:spPr>
        <p:txBody>
          <a:bodyPr wrap="square">
            <a:spAutoFit/>
          </a:bodyPr>
          <a:lstStyle/>
          <a:p>
            <a:pPr>
              <a:lnSpc>
                <a:spcPct val="113000"/>
              </a:lnSpc>
            </a:pPr>
            <a:r>
              <a:rPr lang="zh-CN" altLang="en-US" sz="2000" b="1" dirty="0">
                <a:solidFill>
                  <a:srgbClr val="333333"/>
                </a:solidFill>
                <a:latin typeface="微软雅黑" panose="020B0503020204020204" pitchFamily="34" charset="-122"/>
                <a:ea typeface="微软雅黑" panose="020B0503020204020204" pitchFamily="34" charset="-122"/>
                <a:cs typeface="+mn-ea"/>
                <a:sym typeface="+mn-lt"/>
              </a:rPr>
              <a:t>“读书先把厚书读薄，然后再把薄书读厚。”</a:t>
            </a:r>
            <a:endParaRPr lang="en-US" altLang="zh-CN" sz="2000" b="1" dirty="0">
              <a:solidFill>
                <a:srgbClr val="333333"/>
              </a:solidFill>
              <a:latin typeface="微软雅黑" panose="020B0503020204020204" pitchFamily="34" charset="-122"/>
              <a:ea typeface="微软雅黑" panose="020B0503020204020204" pitchFamily="34" charset="-122"/>
              <a:cs typeface="+mn-ea"/>
              <a:sym typeface="+mn-lt"/>
            </a:endParaRPr>
          </a:p>
          <a:p>
            <a:pPr algn="r">
              <a:lnSpc>
                <a:spcPct val="113000"/>
              </a:lnSpc>
            </a:pPr>
            <a:r>
              <a:rPr lang="en-US" altLang="zh-CN" sz="2000" b="1" i="0" dirty="0">
                <a:solidFill>
                  <a:srgbClr val="333333"/>
                </a:solidFill>
                <a:effectLst/>
                <a:latin typeface="微软雅黑" panose="020B0503020204020204" pitchFamily="34" charset="-122"/>
                <a:ea typeface="微软雅黑" panose="020B0503020204020204" pitchFamily="34" charset="-122"/>
                <a:cs typeface="+mn-ea"/>
                <a:sym typeface="+mn-lt"/>
              </a:rPr>
              <a:t> </a:t>
            </a:r>
          </a:p>
          <a:p>
            <a:pPr algn="r">
              <a:lnSpc>
                <a:spcPct val="113000"/>
              </a:lnSpc>
            </a:pPr>
            <a:r>
              <a:rPr lang="en-US" altLang="zh-CN" sz="2000" b="1" i="0" dirty="0">
                <a:solidFill>
                  <a:srgbClr val="333333"/>
                </a:solidFill>
                <a:effectLst/>
                <a:latin typeface="微软雅黑" panose="020B0503020204020204" pitchFamily="34" charset="-122"/>
                <a:ea typeface="微软雅黑" panose="020B0503020204020204" pitchFamily="34" charset="-122"/>
                <a:cs typeface="+mn-ea"/>
                <a:sym typeface="+mn-lt"/>
              </a:rPr>
              <a:t>   ---- </a:t>
            </a:r>
            <a:r>
              <a:rPr lang="zh-CN" altLang="en-US" sz="2000" b="1" i="0" dirty="0">
                <a:solidFill>
                  <a:srgbClr val="333333"/>
                </a:solidFill>
                <a:effectLst/>
                <a:latin typeface="微软雅黑" panose="020B0503020204020204" pitchFamily="34" charset="-122"/>
                <a:ea typeface="微软雅黑" panose="020B0503020204020204" pitchFamily="34" charset="-122"/>
                <a:cs typeface="+mn-ea"/>
                <a:sym typeface="+mn-lt"/>
              </a:rPr>
              <a:t>鲁迅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191FB873-9672-CCD0-C92F-BEB4B3DAC3EF}"/>
              </a:ext>
            </a:extLst>
          </p:cNvPr>
          <p:cNvSpPr txBox="1"/>
          <p:nvPr/>
        </p:nvSpPr>
        <p:spPr>
          <a:xfrm>
            <a:off x="408432" y="895494"/>
            <a:ext cx="5394057"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上市公司担保</a:t>
            </a:r>
            <a:endPar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rPr>
              <a:t>《</a:t>
            </a: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民法典</a:t>
            </a:r>
            <a:r>
              <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rPr>
              <a:t>》</a:t>
            </a: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要求</a:t>
            </a:r>
            <a:endPar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上市公司对外担保公告通常有两种形式，即单项担保公告和集中担保公告。</a:t>
            </a:r>
            <a:endPar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solidFill>
                <a:prstClr val="black"/>
              </a:solidFill>
              <a:latin typeface="微软雅黑"/>
              <a:ea typeface="微软雅黑"/>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最高院在</a:t>
            </a:r>
            <a:r>
              <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rPr>
              <a:t>《</a:t>
            </a: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担保制度理解与适用</a:t>
            </a:r>
            <a:r>
              <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rPr>
              <a:t>》</a:t>
            </a: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中明确，要审查的内容均应包括：</a:t>
            </a:r>
            <a:endPar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a:t>
            </a:r>
            <a:r>
              <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rPr>
              <a:t>1</a:t>
            </a: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）担保事项是否已经董事会或股东大会决议通过；</a:t>
            </a:r>
            <a:endPar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a:t>
            </a:r>
            <a:r>
              <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rPr>
              <a:t>2</a:t>
            </a: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）被担保人也就是主债务人是谁；</a:t>
            </a:r>
            <a:endPar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a:t>
            </a:r>
            <a:r>
              <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rPr>
              <a:t>3</a:t>
            </a: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）担保金额。</a:t>
            </a:r>
            <a:endPar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endParaRPr>
          </a:p>
        </p:txBody>
      </p:sp>
      <p:pic>
        <p:nvPicPr>
          <p:cNvPr id="2" name="图片 1">
            <a:extLst>
              <a:ext uri="{FF2B5EF4-FFF2-40B4-BE49-F238E27FC236}">
                <a16:creationId xmlns:a16="http://schemas.microsoft.com/office/drawing/2014/main" id="{83BA7DBB-9522-FD7E-E88F-90FB37DB0C6F}"/>
              </a:ext>
            </a:extLst>
          </p:cNvPr>
          <p:cNvPicPr>
            <a:picLocks noChangeAspect="1"/>
          </p:cNvPicPr>
          <p:nvPr/>
        </p:nvPicPr>
        <p:blipFill>
          <a:blip r:embed="rId3"/>
          <a:stretch>
            <a:fillRect/>
          </a:stretch>
        </p:blipFill>
        <p:spPr>
          <a:xfrm>
            <a:off x="-75539" y="3988505"/>
            <a:ext cx="6610350" cy="1409700"/>
          </a:xfrm>
          <a:prstGeom prst="rect">
            <a:avLst/>
          </a:prstGeom>
        </p:spPr>
      </p:pic>
      <p:pic>
        <p:nvPicPr>
          <p:cNvPr id="5" name="图片 4">
            <a:extLst>
              <a:ext uri="{FF2B5EF4-FFF2-40B4-BE49-F238E27FC236}">
                <a16:creationId xmlns:a16="http://schemas.microsoft.com/office/drawing/2014/main" id="{6889DEEE-3810-B6EE-D978-278A7C011F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72" y="5398205"/>
            <a:ext cx="6639852" cy="447737"/>
          </a:xfrm>
          <a:prstGeom prst="rect">
            <a:avLst/>
          </a:prstGeom>
        </p:spPr>
      </p:pic>
      <p:pic>
        <p:nvPicPr>
          <p:cNvPr id="7" name="图片 6">
            <a:extLst>
              <a:ext uri="{FF2B5EF4-FFF2-40B4-BE49-F238E27FC236}">
                <a16:creationId xmlns:a16="http://schemas.microsoft.com/office/drawing/2014/main" id="{2B3A7D4D-5406-A1DD-32A5-8F0CBE12C7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757816"/>
            <a:ext cx="6211167" cy="2553056"/>
          </a:xfrm>
          <a:prstGeom prst="rect">
            <a:avLst/>
          </a:prstGeom>
        </p:spPr>
      </p:pic>
      <p:sp>
        <p:nvSpPr>
          <p:cNvPr id="9" name="文本框 8">
            <a:extLst>
              <a:ext uri="{FF2B5EF4-FFF2-40B4-BE49-F238E27FC236}">
                <a16:creationId xmlns:a16="http://schemas.microsoft.com/office/drawing/2014/main" id="{8B515CD1-142C-7994-5548-0AF5D7BF7C6E}"/>
              </a:ext>
            </a:extLst>
          </p:cNvPr>
          <p:cNvSpPr txBox="1"/>
          <p:nvPr/>
        </p:nvSpPr>
        <p:spPr>
          <a:xfrm>
            <a:off x="5802489" y="895494"/>
            <a:ext cx="6321778" cy="2308324"/>
          </a:xfrm>
          <a:prstGeom prst="rect">
            <a:avLst/>
          </a:prstGeom>
          <a:noFill/>
        </p:spPr>
        <p:txBody>
          <a:bodyPr wrap="square">
            <a:spAutoFit/>
          </a:bodyPr>
          <a:lstStyle/>
          <a:p>
            <a:r>
              <a:rPr lang="zh-CN" altLang="en-US" dirty="0"/>
              <a:t>相对人根据上市公司公开披露的关于担保事项已经董事会或者股东大会决议通过的信息，与上市公司订立担保合同，相对人主张担保合同对上市公司发生效力，并由上市公司承担担保责任的，人民法院应予支持。</a:t>
            </a:r>
            <a:endParaRPr lang="en-US" altLang="zh-CN" dirty="0"/>
          </a:p>
          <a:p>
            <a:r>
              <a:rPr lang="zh-CN" altLang="en-US" dirty="0"/>
              <a:t>相对人未根据上市公司公开披露的关于担保事项已经董事会或者股东大会决议通过的信息，与上市公司订立担保合同，上市公司主张担保合同对其不发生效力，</a:t>
            </a:r>
            <a:r>
              <a:rPr lang="zh-CN" altLang="en-US" b="1" dirty="0"/>
              <a:t>且不承担担保责任或者赔偿责任的，人民法院应予支持。</a:t>
            </a:r>
          </a:p>
        </p:txBody>
      </p:sp>
      <p:sp>
        <p:nvSpPr>
          <p:cNvPr id="10" name="文本框 9">
            <a:extLst>
              <a:ext uri="{FF2B5EF4-FFF2-40B4-BE49-F238E27FC236}">
                <a16:creationId xmlns:a16="http://schemas.microsoft.com/office/drawing/2014/main" id="{4C008C22-2767-81E3-56D2-EB9F78FEB3A1}"/>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上市公司担保</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214479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0F91C9EF-E87B-1D73-FAF2-B0EB9E5C88E4}"/>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交易结构图拆解</a:t>
            </a:r>
            <a:r>
              <a:rPr lang="en-US" altLang="zh-CN" sz="2000" b="1" dirty="0">
                <a:solidFill>
                  <a:schemeClr val="bg1"/>
                </a:solidFill>
              </a:rPr>
              <a:t>-</a:t>
            </a:r>
            <a:r>
              <a:rPr lang="zh-CN" altLang="en-US" sz="2000" b="1" dirty="0">
                <a:solidFill>
                  <a:schemeClr val="bg1"/>
                </a:solidFill>
                <a:latin typeface="微软雅黑" panose="020B0503020204020204" pitchFamily="34" charset="-122"/>
                <a:ea typeface="微软雅黑" panose="020B0503020204020204" pitchFamily="34" charset="-122"/>
              </a:rPr>
              <a:t>要素变更</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a16="http://schemas.microsoft.com/office/drawing/2014/main" id="{1A37B9E3-9B86-B2A8-6053-CC0C165F21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106" y="3214511"/>
            <a:ext cx="5992061" cy="2248214"/>
          </a:xfrm>
          <a:prstGeom prst="rect">
            <a:avLst/>
          </a:prstGeom>
        </p:spPr>
      </p:pic>
      <p:pic>
        <p:nvPicPr>
          <p:cNvPr id="5" name="图片 4">
            <a:extLst>
              <a:ext uri="{FF2B5EF4-FFF2-40B4-BE49-F238E27FC236}">
                <a16:creationId xmlns:a16="http://schemas.microsoft.com/office/drawing/2014/main" id="{802B7F4E-116C-38B1-E9D0-C0DBFD43443E}"/>
              </a:ext>
            </a:extLst>
          </p:cNvPr>
          <p:cNvPicPr>
            <a:picLocks noChangeAspect="1"/>
          </p:cNvPicPr>
          <p:nvPr/>
        </p:nvPicPr>
        <p:blipFill>
          <a:blip r:embed="rId3"/>
          <a:stretch>
            <a:fillRect/>
          </a:stretch>
        </p:blipFill>
        <p:spPr>
          <a:xfrm>
            <a:off x="467078" y="1228531"/>
            <a:ext cx="6019800" cy="1485900"/>
          </a:xfrm>
          <a:prstGeom prst="rect">
            <a:avLst/>
          </a:prstGeom>
        </p:spPr>
      </p:pic>
      <p:sp>
        <p:nvSpPr>
          <p:cNvPr id="6" name="文本框 5">
            <a:extLst>
              <a:ext uri="{FF2B5EF4-FFF2-40B4-BE49-F238E27FC236}">
                <a16:creationId xmlns:a16="http://schemas.microsoft.com/office/drawing/2014/main" id="{2CB51221-FD07-238F-DEC4-DEBFF664D6EF}"/>
              </a:ext>
            </a:extLst>
          </p:cNvPr>
          <p:cNvSpPr txBox="1"/>
          <p:nvPr/>
        </p:nvSpPr>
        <p:spPr>
          <a:xfrm>
            <a:off x="6901411" y="4629119"/>
            <a:ext cx="4926979"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rPr>
              <a:t>托管人目前不为要素变更事项</a:t>
            </a:r>
            <a:endParaRPr kumimoji="0" lang="en-US" altLang="zh-CN" sz="1800" b="0" i="0" u="none" strike="noStrike" kern="1200" cap="none" spc="0" normalizeH="0" baseline="0" noProof="0" dirty="0">
              <a:ln>
                <a:noFill/>
              </a:ln>
              <a:solidFill>
                <a:prstClr val="black"/>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solidFill>
                <a:prstClr val="black"/>
              </a:solidFill>
              <a:latin typeface="微软雅黑"/>
              <a:ea typeface="微软雅黑"/>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solidFill>
                  <a:prstClr val="black"/>
                </a:solidFill>
                <a:latin typeface="微软雅黑"/>
                <a:ea typeface="微软雅黑"/>
              </a:rPr>
              <a:t>要素变更无次数限制，但是募集发行一般有次数限制，相关费率可升可降，视市场情况确定。</a:t>
            </a:r>
            <a:endParaRPr lang="en-US" altLang="zh-CN" dirty="0">
              <a:solidFill>
                <a:prstClr val="black"/>
              </a:solidFill>
              <a:latin typeface="微软雅黑"/>
              <a:ea typeface="微软雅黑"/>
            </a:endParaRPr>
          </a:p>
        </p:txBody>
      </p:sp>
      <p:pic>
        <p:nvPicPr>
          <p:cNvPr id="8" name="图片 7">
            <a:extLst>
              <a:ext uri="{FF2B5EF4-FFF2-40B4-BE49-F238E27FC236}">
                <a16:creationId xmlns:a16="http://schemas.microsoft.com/office/drawing/2014/main" id="{B1AEBC01-743A-35B2-473C-E2D4C14D05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01411" y="718952"/>
            <a:ext cx="4760416" cy="3429000"/>
          </a:xfrm>
          <a:prstGeom prst="rect">
            <a:avLst/>
          </a:prstGeom>
        </p:spPr>
      </p:pic>
    </p:spTree>
    <p:extLst>
      <p:ext uri="{BB962C8B-B14F-4D97-AF65-F5344CB8AC3E}">
        <p14:creationId xmlns:p14="http://schemas.microsoft.com/office/powerpoint/2010/main" val="2115437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807B6DE8-D3EE-2427-A054-C7013510D82E}"/>
              </a:ext>
            </a:extLst>
          </p:cNvPr>
          <p:cNvSpPr txBox="1"/>
          <p:nvPr/>
        </p:nvSpPr>
        <p:spPr>
          <a:xfrm>
            <a:off x="1000102" y="113852"/>
            <a:ext cx="3779162" cy="400110"/>
          </a:xfrm>
          <a:prstGeom prst="rect">
            <a:avLst/>
          </a:prstGeom>
          <a:noFill/>
        </p:spPr>
        <p:txBody>
          <a:bodyPr wrap="square" rtlCol="0">
            <a:spAutoFit/>
          </a:bodyPr>
          <a:lstStyle/>
          <a:p>
            <a:r>
              <a:rPr lang="zh-CN" altLang="en-US" sz="2000" b="1" dirty="0">
                <a:solidFill>
                  <a:schemeClr val="bg1"/>
                </a:solidFill>
              </a:rPr>
              <a:t>保债产品方案</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3" name="TextBox 106">
            <a:extLst>
              <a:ext uri="{FF2B5EF4-FFF2-40B4-BE49-F238E27FC236}">
                <a16:creationId xmlns:a16="http://schemas.microsoft.com/office/drawing/2014/main" id="{4F6C93E8-E0B8-5C28-C35B-714942A8DDBB}"/>
              </a:ext>
            </a:extLst>
          </p:cNvPr>
          <p:cNvSpPr txBox="1"/>
          <p:nvPr/>
        </p:nvSpPr>
        <p:spPr>
          <a:xfrm>
            <a:off x="4472734" y="1775285"/>
            <a:ext cx="71945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投资资金</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TextBox 106">
            <a:extLst>
              <a:ext uri="{FF2B5EF4-FFF2-40B4-BE49-F238E27FC236}">
                <a16:creationId xmlns:a16="http://schemas.microsoft.com/office/drawing/2014/main" id="{6B66822A-7E71-EBDC-E468-0A5AC8CC1AFC}"/>
              </a:ext>
            </a:extLst>
          </p:cNvPr>
          <p:cNvSpPr txBox="1"/>
          <p:nvPr/>
        </p:nvSpPr>
        <p:spPr>
          <a:xfrm>
            <a:off x="5613336" y="1778898"/>
            <a:ext cx="740770" cy="230832"/>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还本付息</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 name="直接箭头连接符 4">
            <a:extLst>
              <a:ext uri="{FF2B5EF4-FFF2-40B4-BE49-F238E27FC236}">
                <a16:creationId xmlns:a16="http://schemas.microsoft.com/office/drawing/2014/main" id="{3D9B082B-8604-7F99-B2D1-098BF565A5FE}"/>
              </a:ext>
            </a:extLst>
          </p:cNvPr>
          <p:cNvCxnSpPr/>
          <p:nvPr/>
        </p:nvCxnSpPr>
        <p:spPr>
          <a:xfrm flipV="1">
            <a:off x="5518002" y="1683917"/>
            <a:ext cx="0" cy="42324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 name="直接箭头连接符 5">
            <a:extLst>
              <a:ext uri="{FF2B5EF4-FFF2-40B4-BE49-F238E27FC236}">
                <a16:creationId xmlns:a16="http://schemas.microsoft.com/office/drawing/2014/main" id="{B2B2ED92-007C-4396-ABA9-6749E13F6562}"/>
              </a:ext>
            </a:extLst>
          </p:cNvPr>
          <p:cNvCxnSpPr/>
          <p:nvPr/>
        </p:nvCxnSpPr>
        <p:spPr>
          <a:xfrm>
            <a:off x="5192184" y="1674238"/>
            <a:ext cx="0" cy="4329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 name="TextBox 31">
            <a:extLst>
              <a:ext uri="{FF2B5EF4-FFF2-40B4-BE49-F238E27FC236}">
                <a16:creationId xmlns:a16="http://schemas.microsoft.com/office/drawing/2014/main" id="{488FF9F1-5DAC-C507-7E26-074D6D0CC8A5}"/>
              </a:ext>
            </a:extLst>
          </p:cNvPr>
          <p:cNvSpPr txBox="1"/>
          <p:nvPr/>
        </p:nvSpPr>
        <p:spPr>
          <a:xfrm>
            <a:off x="2090180" y="1890701"/>
            <a:ext cx="85107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监督</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 name="矩形 7">
            <a:extLst>
              <a:ext uri="{FF2B5EF4-FFF2-40B4-BE49-F238E27FC236}">
                <a16:creationId xmlns:a16="http://schemas.microsoft.com/office/drawing/2014/main" id="{BCC322C6-ED6B-BB90-A9C8-85E4BF00F36B}"/>
              </a:ext>
            </a:extLst>
          </p:cNvPr>
          <p:cNvSpPr/>
          <p:nvPr/>
        </p:nvSpPr>
        <p:spPr>
          <a:xfrm>
            <a:off x="126251" y="1294243"/>
            <a:ext cx="1606061" cy="937847"/>
          </a:xfrm>
          <a:prstGeom prst="rect">
            <a:avLst/>
          </a:prstGeom>
          <a:solidFill>
            <a:schemeClr val="bg2"/>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融资主体</a:t>
            </a:r>
          </a:p>
        </p:txBody>
      </p:sp>
      <p:sp>
        <p:nvSpPr>
          <p:cNvPr id="9" name="矩形 8">
            <a:extLst>
              <a:ext uri="{FF2B5EF4-FFF2-40B4-BE49-F238E27FC236}">
                <a16:creationId xmlns:a16="http://schemas.microsoft.com/office/drawing/2014/main" id="{D6B40805-CF8C-EFFD-F5D2-967E6C0CF5F8}"/>
              </a:ext>
            </a:extLst>
          </p:cNvPr>
          <p:cNvSpPr/>
          <p:nvPr/>
        </p:nvSpPr>
        <p:spPr>
          <a:xfrm>
            <a:off x="4582651" y="1294245"/>
            <a:ext cx="1606061" cy="937847"/>
          </a:xfrm>
          <a:prstGeom prst="rect">
            <a:avLst/>
          </a:prstGeom>
          <a:solidFill>
            <a:schemeClr val="bg2"/>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资金用途</a:t>
            </a:r>
          </a:p>
        </p:txBody>
      </p:sp>
      <p:sp>
        <p:nvSpPr>
          <p:cNvPr id="10" name="矩形 9">
            <a:extLst>
              <a:ext uri="{FF2B5EF4-FFF2-40B4-BE49-F238E27FC236}">
                <a16:creationId xmlns:a16="http://schemas.microsoft.com/office/drawing/2014/main" id="{609CC927-C0BC-2981-9F36-57C43EAEBFF2}"/>
              </a:ext>
            </a:extLst>
          </p:cNvPr>
          <p:cNvSpPr/>
          <p:nvPr/>
        </p:nvSpPr>
        <p:spPr>
          <a:xfrm>
            <a:off x="6914713" y="1294243"/>
            <a:ext cx="1606061" cy="937847"/>
          </a:xfrm>
          <a:prstGeom prst="rect">
            <a:avLst/>
          </a:prstGeom>
          <a:solidFill>
            <a:schemeClr val="bg2"/>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产品期限</a:t>
            </a:r>
          </a:p>
        </p:txBody>
      </p:sp>
      <p:cxnSp>
        <p:nvCxnSpPr>
          <p:cNvPr id="12" name="直接箭头连接符 11">
            <a:extLst>
              <a:ext uri="{FF2B5EF4-FFF2-40B4-BE49-F238E27FC236}">
                <a16:creationId xmlns:a16="http://schemas.microsoft.com/office/drawing/2014/main" id="{479B37CE-372B-BA91-1813-92AB67B96CAD}"/>
              </a:ext>
            </a:extLst>
          </p:cNvPr>
          <p:cNvCxnSpPr>
            <a:stCxn id="9" idx="3"/>
            <a:endCxn id="10" idx="1"/>
          </p:cNvCxnSpPr>
          <p:nvPr/>
        </p:nvCxnSpPr>
        <p:spPr>
          <a:xfrm flipV="1">
            <a:off x="6188712" y="1763167"/>
            <a:ext cx="726001" cy="2"/>
          </a:xfrm>
          <a:prstGeom prst="straightConnector1">
            <a:avLst/>
          </a:prstGeom>
          <a:ln>
            <a:solidFill>
              <a:srgbClr val="CD9C15"/>
            </a:solidFill>
            <a:tailEnd type="triangle"/>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E97FD2EB-AF10-A618-13B0-06BA4F82AD25}"/>
              </a:ext>
            </a:extLst>
          </p:cNvPr>
          <p:cNvSpPr/>
          <p:nvPr/>
        </p:nvSpPr>
        <p:spPr>
          <a:xfrm>
            <a:off x="2354451" y="1294243"/>
            <a:ext cx="1606061" cy="937847"/>
          </a:xfrm>
          <a:prstGeom prst="rect">
            <a:avLst/>
          </a:prstGeom>
          <a:solidFill>
            <a:schemeClr val="bg2"/>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交易结构</a:t>
            </a:r>
          </a:p>
        </p:txBody>
      </p:sp>
      <p:cxnSp>
        <p:nvCxnSpPr>
          <p:cNvPr id="14" name="直接箭头连接符 13">
            <a:extLst>
              <a:ext uri="{FF2B5EF4-FFF2-40B4-BE49-F238E27FC236}">
                <a16:creationId xmlns:a16="http://schemas.microsoft.com/office/drawing/2014/main" id="{7F771E7D-68A1-6EE3-0F1E-E6E2654B3A8C}"/>
              </a:ext>
            </a:extLst>
          </p:cNvPr>
          <p:cNvCxnSpPr>
            <a:stCxn id="8" idx="3"/>
            <a:endCxn id="13" idx="1"/>
          </p:cNvCxnSpPr>
          <p:nvPr/>
        </p:nvCxnSpPr>
        <p:spPr>
          <a:xfrm>
            <a:off x="1732312" y="1763167"/>
            <a:ext cx="622139" cy="0"/>
          </a:xfrm>
          <a:prstGeom prst="straightConnector1">
            <a:avLst/>
          </a:prstGeom>
          <a:ln>
            <a:solidFill>
              <a:srgbClr val="CD9C15"/>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a:extLst>
              <a:ext uri="{FF2B5EF4-FFF2-40B4-BE49-F238E27FC236}">
                <a16:creationId xmlns:a16="http://schemas.microsoft.com/office/drawing/2014/main" id="{9E852CDB-2E6E-FCD8-AB5C-0DACE22BB62E}"/>
              </a:ext>
            </a:extLst>
          </p:cNvPr>
          <p:cNvCxnSpPr>
            <a:stCxn id="13" idx="3"/>
            <a:endCxn id="9" idx="1"/>
          </p:cNvCxnSpPr>
          <p:nvPr/>
        </p:nvCxnSpPr>
        <p:spPr>
          <a:xfrm>
            <a:off x="3960512" y="1763167"/>
            <a:ext cx="622139" cy="2"/>
          </a:xfrm>
          <a:prstGeom prst="straightConnector1">
            <a:avLst/>
          </a:prstGeom>
          <a:ln>
            <a:solidFill>
              <a:srgbClr val="CD9C15"/>
            </a:solidFill>
            <a:tailEnd type="triangle"/>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AA5DC09A-8DB7-951F-7E3D-235EC02E3AA0}"/>
              </a:ext>
            </a:extLst>
          </p:cNvPr>
          <p:cNvSpPr txBox="1"/>
          <p:nvPr/>
        </p:nvSpPr>
        <p:spPr>
          <a:xfrm>
            <a:off x="432572" y="5325933"/>
            <a:ext cx="7894564" cy="923330"/>
          </a:xfrm>
          <a:prstGeom prst="rect">
            <a:avLst/>
          </a:prstGeom>
          <a:noFill/>
        </p:spPr>
        <p:txBody>
          <a:bodyPr wrap="square">
            <a:spAutoFit/>
          </a:bodyPr>
          <a:lstStyle/>
          <a:p>
            <a:r>
              <a:rPr lang="zh-CN" altLang="en-US" dirty="0"/>
              <a:t>不动产保债不可采用免增信模式，不可偿还股东借款，需要签署资金监管协议，同时亦可分商业不动产，普通不动产保债。</a:t>
            </a:r>
            <a:endParaRPr lang="en-US" altLang="zh-CN" dirty="0"/>
          </a:p>
          <a:p>
            <a:r>
              <a:rPr lang="zh-CN" altLang="en-US" dirty="0"/>
              <a:t>如政策性住房项目，可不用签署资金监管协议。</a:t>
            </a:r>
            <a:endParaRPr lang="en-US" altLang="zh-CN" dirty="0"/>
          </a:p>
        </p:txBody>
      </p:sp>
      <p:pic>
        <p:nvPicPr>
          <p:cNvPr id="23" name="图片 22">
            <a:extLst>
              <a:ext uri="{FF2B5EF4-FFF2-40B4-BE49-F238E27FC236}">
                <a16:creationId xmlns:a16="http://schemas.microsoft.com/office/drawing/2014/main" id="{8FBD96A8-D0F2-C7B8-3A2D-95E236C1FF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4138" y="2331442"/>
            <a:ext cx="3662152" cy="3456156"/>
          </a:xfrm>
          <a:prstGeom prst="rect">
            <a:avLst/>
          </a:prstGeom>
        </p:spPr>
      </p:pic>
      <p:cxnSp>
        <p:nvCxnSpPr>
          <p:cNvPr id="24" name="直接箭头连接符 23">
            <a:extLst>
              <a:ext uri="{FF2B5EF4-FFF2-40B4-BE49-F238E27FC236}">
                <a16:creationId xmlns:a16="http://schemas.microsoft.com/office/drawing/2014/main" id="{17006909-1127-3D45-761E-E27F1755A9C0}"/>
              </a:ext>
            </a:extLst>
          </p:cNvPr>
          <p:cNvCxnSpPr>
            <a:cxnSpLocks/>
          </p:cNvCxnSpPr>
          <p:nvPr/>
        </p:nvCxnSpPr>
        <p:spPr>
          <a:xfrm>
            <a:off x="854252" y="2232090"/>
            <a:ext cx="0" cy="620369"/>
          </a:xfrm>
          <a:prstGeom prst="straightConnector1">
            <a:avLst/>
          </a:prstGeom>
          <a:ln>
            <a:solidFill>
              <a:srgbClr val="CD9C1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a:extLst>
              <a:ext uri="{FF2B5EF4-FFF2-40B4-BE49-F238E27FC236}">
                <a16:creationId xmlns:a16="http://schemas.microsoft.com/office/drawing/2014/main" id="{35882391-890E-677B-C113-9B4D8CFDCF86}"/>
              </a:ext>
            </a:extLst>
          </p:cNvPr>
          <p:cNvCxnSpPr>
            <a:cxnSpLocks/>
          </p:cNvCxnSpPr>
          <p:nvPr/>
        </p:nvCxnSpPr>
        <p:spPr>
          <a:xfrm>
            <a:off x="3128060" y="2232090"/>
            <a:ext cx="0" cy="620369"/>
          </a:xfrm>
          <a:prstGeom prst="straightConnector1">
            <a:avLst/>
          </a:prstGeom>
          <a:ln>
            <a:solidFill>
              <a:srgbClr val="CD9C1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a:extLst>
              <a:ext uri="{FF2B5EF4-FFF2-40B4-BE49-F238E27FC236}">
                <a16:creationId xmlns:a16="http://schemas.microsoft.com/office/drawing/2014/main" id="{DD0729A9-FCBE-C830-EBA4-B30847112952}"/>
              </a:ext>
            </a:extLst>
          </p:cNvPr>
          <p:cNvCxnSpPr>
            <a:cxnSpLocks/>
          </p:cNvCxnSpPr>
          <p:nvPr/>
        </p:nvCxnSpPr>
        <p:spPr>
          <a:xfrm>
            <a:off x="5371388" y="2232090"/>
            <a:ext cx="0" cy="620369"/>
          </a:xfrm>
          <a:prstGeom prst="straightConnector1">
            <a:avLst/>
          </a:prstGeom>
          <a:ln>
            <a:solidFill>
              <a:srgbClr val="CD9C15"/>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a:extLst>
              <a:ext uri="{FF2B5EF4-FFF2-40B4-BE49-F238E27FC236}">
                <a16:creationId xmlns:a16="http://schemas.microsoft.com/office/drawing/2014/main" id="{195BECEA-9A98-16F5-9362-862A9ED6064D}"/>
              </a:ext>
            </a:extLst>
          </p:cNvPr>
          <p:cNvCxnSpPr>
            <a:cxnSpLocks/>
          </p:cNvCxnSpPr>
          <p:nvPr/>
        </p:nvCxnSpPr>
        <p:spPr>
          <a:xfrm>
            <a:off x="7675676" y="2232090"/>
            <a:ext cx="0" cy="620369"/>
          </a:xfrm>
          <a:prstGeom prst="straightConnector1">
            <a:avLst/>
          </a:prstGeom>
          <a:ln>
            <a:solidFill>
              <a:srgbClr val="CD9C15"/>
            </a:solidFill>
            <a:tailEnd type="triangle"/>
          </a:ln>
        </p:spPr>
        <p:style>
          <a:lnRef idx="1">
            <a:schemeClr val="accent1"/>
          </a:lnRef>
          <a:fillRef idx="0">
            <a:schemeClr val="accent1"/>
          </a:fillRef>
          <a:effectRef idx="0">
            <a:schemeClr val="accent1"/>
          </a:effectRef>
          <a:fontRef idx="minor">
            <a:schemeClr val="tx1"/>
          </a:fontRef>
        </p:style>
      </p:cxnSp>
      <p:sp>
        <p:nvSpPr>
          <p:cNvPr id="30" name="矩形 29">
            <a:extLst>
              <a:ext uri="{FF2B5EF4-FFF2-40B4-BE49-F238E27FC236}">
                <a16:creationId xmlns:a16="http://schemas.microsoft.com/office/drawing/2014/main" id="{F0E72D72-5D34-7D8B-46DA-BFB7A80106A7}"/>
              </a:ext>
            </a:extLst>
          </p:cNvPr>
          <p:cNvSpPr/>
          <p:nvPr/>
        </p:nvSpPr>
        <p:spPr>
          <a:xfrm>
            <a:off x="127091" y="2890438"/>
            <a:ext cx="1606061" cy="937847"/>
          </a:xfrm>
          <a:prstGeom prst="rect">
            <a:avLst/>
          </a:prstGeom>
          <a:solidFill>
            <a:schemeClr val="bg2"/>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项目公司</a:t>
            </a:r>
            <a:endParaRPr lang="en-US" altLang="zh-CN" b="1" dirty="0">
              <a:solidFill>
                <a:schemeClr val="tx1"/>
              </a:solidFill>
            </a:endParaRPr>
          </a:p>
          <a:p>
            <a:pPr algn="ctr"/>
            <a:r>
              <a:rPr lang="zh-CN" altLang="en-US" b="1" dirty="0">
                <a:solidFill>
                  <a:schemeClr val="tx1"/>
                </a:solidFill>
              </a:rPr>
              <a:t>母公司</a:t>
            </a:r>
            <a:endParaRPr lang="en-US" altLang="zh-CN" b="1" dirty="0">
              <a:solidFill>
                <a:schemeClr val="tx1"/>
              </a:solidFill>
            </a:endParaRPr>
          </a:p>
        </p:txBody>
      </p:sp>
      <p:sp>
        <p:nvSpPr>
          <p:cNvPr id="31" name="矩形 30">
            <a:extLst>
              <a:ext uri="{FF2B5EF4-FFF2-40B4-BE49-F238E27FC236}">
                <a16:creationId xmlns:a16="http://schemas.microsoft.com/office/drawing/2014/main" id="{AC00765D-0063-785E-52BA-D1B353BAF650}"/>
              </a:ext>
            </a:extLst>
          </p:cNvPr>
          <p:cNvSpPr/>
          <p:nvPr/>
        </p:nvSpPr>
        <p:spPr>
          <a:xfrm>
            <a:off x="2354450" y="2926318"/>
            <a:ext cx="1606061" cy="937847"/>
          </a:xfrm>
          <a:prstGeom prst="rect">
            <a:avLst/>
          </a:prstGeom>
          <a:solidFill>
            <a:schemeClr val="bg2"/>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担保</a:t>
            </a:r>
            <a:endParaRPr lang="en-US" altLang="zh-CN" b="1" dirty="0">
              <a:solidFill>
                <a:schemeClr val="tx1"/>
              </a:solidFill>
            </a:endParaRPr>
          </a:p>
          <a:p>
            <a:pPr algn="ctr"/>
            <a:r>
              <a:rPr lang="zh-CN" altLang="en-US" b="1" dirty="0">
                <a:solidFill>
                  <a:schemeClr val="tx1"/>
                </a:solidFill>
              </a:rPr>
              <a:t>免增信</a:t>
            </a:r>
            <a:endParaRPr lang="en-US" altLang="zh-CN" b="1" dirty="0">
              <a:solidFill>
                <a:schemeClr val="tx1"/>
              </a:solidFill>
            </a:endParaRPr>
          </a:p>
        </p:txBody>
      </p:sp>
      <p:sp>
        <p:nvSpPr>
          <p:cNvPr id="32" name="矩形 31">
            <a:extLst>
              <a:ext uri="{FF2B5EF4-FFF2-40B4-BE49-F238E27FC236}">
                <a16:creationId xmlns:a16="http://schemas.microsoft.com/office/drawing/2014/main" id="{72722EF7-35A3-80BC-4C42-04D380B830AC}"/>
              </a:ext>
            </a:extLst>
          </p:cNvPr>
          <p:cNvSpPr/>
          <p:nvPr/>
        </p:nvSpPr>
        <p:spPr>
          <a:xfrm>
            <a:off x="4582651" y="2932166"/>
            <a:ext cx="1606061" cy="1735568"/>
          </a:xfrm>
          <a:prstGeom prst="rect">
            <a:avLst/>
          </a:prstGeom>
          <a:solidFill>
            <a:schemeClr val="bg2"/>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项目建设</a:t>
            </a:r>
            <a:endParaRPr lang="en-US" altLang="zh-CN" b="1" dirty="0">
              <a:solidFill>
                <a:schemeClr val="tx1"/>
              </a:solidFill>
            </a:endParaRPr>
          </a:p>
          <a:p>
            <a:pPr algn="ctr"/>
            <a:r>
              <a:rPr lang="zh-CN" altLang="en-US" b="1" dirty="0">
                <a:solidFill>
                  <a:schemeClr val="tx1"/>
                </a:solidFill>
              </a:rPr>
              <a:t>项目资本金</a:t>
            </a:r>
            <a:endParaRPr lang="en-US" altLang="zh-CN" b="1" dirty="0">
              <a:solidFill>
                <a:schemeClr val="tx1"/>
              </a:solidFill>
            </a:endParaRPr>
          </a:p>
          <a:p>
            <a:pPr algn="ctr"/>
            <a:r>
              <a:rPr lang="zh-CN" altLang="en-US" b="1" dirty="0">
                <a:solidFill>
                  <a:schemeClr val="tx1"/>
                </a:solidFill>
              </a:rPr>
              <a:t>股东借款</a:t>
            </a:r>
            <a:endParaRPr lang="en-US" altLang="zh-CN" b="1" dirty="0">
              <a:solidFill>
                <a:schemeClr val="tx1"/>
              </a:solidFill>
            </a:endParaRPr>
          </a:p>
          <a:p>
            <a:pPr algn="ctr"/>
            <a:r>
              <a:rPr lang="zh-CN" altLang="en-US" b="1" dirty="0">
                <a:solidFill>
                  <a:schemeClr val="tx1"/>
                </a:solidFill>
              </a:rPr>
              <a:t>金融机构借款</a:t>
            </a:r>
            <a:endParaRPr lang="en-US" altLang="zh-CN" b="1" dirty="0">
              <a:solidFill>
                <a:schemeClr val="tx1"/>
              </a:solidFill>
            </a:endParaRPr>
          </a:p>
          <a:p>
            <a:pPr algn="ctr"/>
            <a:r>
              <a:rPr lang="zh-CN" altLang="en-US" b="1" dirty="0">
                <a:solidFill>
                  <a:schemeClr val="tx1"/>
                </a:solidFill>
              </a:rPr>
              <a:t>补充营运资金</a:t>
            </a:r>
            <a:endParaRPr lang="en-US" altLang="zh-CN" b="1" dirty="0">
              <a:solidFill>
                <a:schemeClr val="tx1"/>
              </a:solidFill>
            </a:endParaRPr>
          </a:p>
        </p:txBody>
      </p:sp>
      <p:sp>
        <p:nvSpPr>
          <p:cNvPr id="33" name="矩形 32">
            <a:extLst>
              <a:ext uri="{FF2B5EF4-FFF2-40B4-BE49-F238E27FC236}">
                <a16:creationId xmlns:a16="http://schemas.microsoft.com/office/drawing/2014/main" id="{62B32625-F78E-4D38-F2E3-B20F3F0E45D5}"/>
              </a:ext>
            </a:extLst>
          </p:cNvPr>
          <p:cNvSpPr/>
          <p:nvPr/>
        </p:nvSpPr>
        <p:spPr>
          <a:xfrm>
            <a:off x="6829145" y="2850433"/>
            <a:ext cx="1606061" cy="1155107"/>
          </a:xfrm>
          <a:prstGeom prst="rect">
            <a:avLst/>
          </a:prstGeom>
          <a:solidFill>
            <a:schemeClr val="bg2"/>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双方含权</a:t>
            </a:r>
            <a:endParaRPr lang="en-US" altLang="zh-CN" b="1" dirty="0">
              <a:solidFill>
                <a:schemeClr val="tx1"/>
              </a:solidFill>
            </a:endParaRPr>
          </a:p>
          <a:p>
            <a:pPr algn="ctr"/>
            <a:r>
              <a:rPr lang="zh-CN" altLang="en-US" b="1" dirty="0">
                <a:solidFill>
                  <a:schemeClr val="tx1"/>
                </a:solidFill>
              </a:rPr>
              <a:t>协商一致</a:t>
            </a:r>
            <a:endParaRPr lang="en-US" altLang="zh-CN" b="1" dirty="0">
              <a:solidFill>
                <a:schemeClr val="tx1"/>
              </a:solidFill>
            </a:endParaRPr>
          </a:p>
          <a:p>
            <a:pPr algn="ctr"/>
            <a:r>
              <a:rPr lang="zh-CN" altLang="en-US" b="1" dirty="0">
                <a:solidFill>
                  <a:schemeClr val="tx1"/>
                </a:solidFill>
              </a:rPr>
              <a:t>永续类</a:t>
            </a:r>
            <a:endParaRPr lang="en-US" altLang="zh-CN" b="1" dirty="0">
              <a:solidFill>
                <a:schemeClr val="tx1"/>
              </a:solidFill>
            </a:endParaRPr>
          </a:p>
        </p:txBody>
      </p:sp>
      <p:sp>
        <p:nvSpPr>
          <p:cNvPr id="34" name="文本框 33">
            <a:extLst>
              <a:ext uri="{FF2B5EF4-FFF2-40B4-BE49-F238E27FC236}">
                <a16:creationId xmlns:a16="http://schemas.microsoft.com/office/drawing/2014/main" id="{7227BC66-F7CA-9D96-08C4-B3568AA30453}"/>
              </a:ext>
            </a:extLst>
          </p:cNvPr>
          <p:cNvSpPr txBox="1"/>
          <p:nvPr/>
        </p:nvSpPr>
        <p:spPr>
          <a:xfrm>
            <a:off x="1840992" y="4832012"/>
            <a:ext cx="2938272" cy="400110"/>
          </a:xfrm>
          <a:prstGeom prst="rect">
            <a:avLst/>
          </a:prstGeom>
          <a:noFill/>
        </p:spPr>
        <p:txBody>
          <a:bodyPr wrap="square" rtlCol="0">
            <a:spAutoFit/>
          </a:bodyPr>
          <a:lstStyle/>
          <a:p>
            <a:r>
              <a:rPr lang="en-US" altLang="zh-CN" sz="2000" b="1" dirty="0"/>
              <a:t>2×2×5×3=60</a:t>
            </a:r>
            <a:endParaRPr lang="zh-CN" altLang="en-US" sz="2000" b="1" dirty="0"/>
          </a:p>
        </p:txBody>
      </p:sp>
    </p:spTree>
    <p:extLst>
      <p:ext uri="{BB962C8B-B14F-4D97-AF65-F5344CB8AC3E}">
        <p14:creationId xmlns:p14="http://schemas.microsoft.com/office/powerpoint/2010/main" val="790181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视频 8" title="在爬山的两个人">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14" name="文本框 13"/>
          <p:cNvSpPr txBox="1"/>
          <p:nvPr/>
        </p:nvSpPr>
        <p:spPr>
          <a:xfrm>
            <a:off x="3054633" y="2151727"/>
            <a:ext cx="6371589" cy="2554545"/>
          </a:xfrm>
          <a:prstGeom prst="rect">
            <a:avLst/>
          </a:prstGeom>
          <a:noFill/>
        </p:spPr>
        <p:txBody>
          <a:bodyPr wrap="square">
            <a:spAutoFit/>
          </a:bodyPr>
          <a:lstStyle/>
          <a:p>
            <a:r>
              <a:rPr kumimoji="0" lang="zh-CN" altLang="en-US" sz="8000" b="0" i="0" u="none" strike="noStrike" kern="1200" cap="none" spc="0" normalizeH="0" baseline="0" noProof="0" dirty="0">
                <a:ln>
                  <a:noFill/>
                </a:ln>
                <a:solidFill>
                  <a:prstClr val="white"/>
                </a:solidFill>
                <a:effectLst/>
                <a:uLnTx/>
                <a:uFillTx/>
                <a:latin typeface="华文隶书" panose="02010800040101010101" pitchFamily="2" charset="-122"/>
                <a:ea typeface="华文隶书" panose="02010800040101010101" pitchFamily="2" charset="-122"/>
                <a:cs typeface="+mn-cs"/>
              </a:rPr>
              <a:t>三方三方</a:t>
            </a:r>
            <a:endParaRPr kumimoji="0" lang="en-US" altLang="zh-CN" sz="8000" b="0" i="0" u="none" strike="noStrike" kern="1200" cap="none" spc="0" normalizeH="0" baseline="0" noProof="0" dirty="0">
              <a:ln>
                <a:noFill/>
              </a:ln>
              <a:solidFill>
                <a:prstClr val="white"/>
              </a:solidFill>
              <a:effectLst/>
              <a:uLnTx/>
              <a:uFillTx/>
              <a:latin typeface="华文隶书" panose="02010800040101010101" pitchFamily="2" charset="-122"/>
              <a:ea typeface="华文隶书" panose="02010800040101010101" pitchFamily="2" charset="-122"/>
              <a:cs typeface="+mn-cs"/>
            </a:endParaRPr>
          </a:p>
          <a:p>
            <a:r>
              <a:rPr lang="en-US" altLang="zh-CN" sz="8000" dirty="0">
                <a:solidFill>
                  <a:prstClr val="white"/>
                </a:solidFill>
                <a:latin typeface="华文隶书" panose="02010800040101010101" pitchFamily="2" charset="-122"/>
                <a:ea typeface="华文隶书" panose="02010800040101010101" pitchFamily="2" charset="-122"/>
              </a:rPr>
              <a:t>        </a:t>
            </a:r>
            <a:r>
              <a:rPr kumimoji="0" lang="zh-CN" altLang="en-US" sz="8000" b="0" i="0" u="none" strike="noStrike" kern="1200" cap="none" spc="0" normalizeH="0" baseline="0" noProof="0" dirty="0">
                <a:ln>
                  <a:noFill/>
                </a:ln>
                <a:solidFill>
                  <a:prstClr val="white"/>
                </a:solidFill>
                <a:effectLst/>
                <a:uLnTx/>
                <a:uFillTx/>
                <a:latin typeface="华文隶书" panose="02010800040101010101" pitchFamily="2" charset="-122"/>
                <a:ea typeface="华文隶书" panose="02010800040101010101" pitchFamily="2" charset="-122"/>
                <a:cs typeface="+mn-cs"/>
              </a:rPr>
              <a:t>大杀四方</a:t>
            </a:r>
            <a:endParaRPr kumimoji="0" lang="en-US" altLang="zh-CN" sz="8000" b="0" i="0" u="none" strike="noStrike" kern="1200" cap="none" spc="0" normalizeH="0" baseline="0" noProof="0" dirty="0">
              <a:ln>
                <a:noFill/>
              </a:ln>
              <a:solidFill>
                <a:prstClr val="white"/>
              </a:solidFill>
              <a:effectLst/>
              <a:uLnTx/>
              <a:uFillTx/>
              <a:latin typeface="华文隶书" panose="02010800040101010101" pitchFamily="2" charset="-122"/>
              <a:ea typeface="华文隶书" panose="0201080004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62"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106"/>
          <p:cNvSpPr txBox="1"/>
          <p:nvPr/>
        </p:nvSpPr>
        <p:spPr>
          <a:xfrm>
            <a:off x="4631134" y="1775285"/>
            <a:ext cx="71945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投资资金</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7" name="TextBox 106"/>
          <p:cNvSpPr txBox="1"/>
          <p:nvPr/>
        </p:nvSpPr>
        <p:spPr>
          <a:xfrm>
            <a:off x="5771736" y="1778898"/>
            <a:ext cx="740770" cy="230832"/>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还本付息</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1" name="直接箭头连接符 50"/>
          <p:cNvCxnSpPr/>
          <p:nvPr/>
        </p:nvCxnSpPr>
        <p:spPr>
          <a:xfrm flipV="1">
            <a:off x="5676402" y="1683917"/>
            <a:ext cx="0" cy="42324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2" name="直接箭头连接符 51"/>
          <p:cNvCxnSpPr/>
          <p:nvPr/>
        </p:nvCxnSpPr>
        <p:spPr>
          <a:xfrm>
            <a:off x="5350584" y="1674238"/>
            <a:ext cx="0" cy="4329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5" name="TextBox 31"/>
          <p:cNvSpPr txBox="1"/>
          <p:nvPr/>
        </p:nvSpPr>
        <p:spPr>
          <a:xfrm>
            <a:off x="2248580" y="1890701"/>
            <a:ext cx="85107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监督</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4" name="文本框 53"/>
          <p:cNvSpPr txBox="1"/>
          <p:nvPr/>
        </p:nvSpPr>
        <p:spPr>
          <a:xfrm>
            <a:off x="1049020" y="95250"/>
            <a:ext cx="2193290" cy="368300"/>
          </a:xfrm>
          <a:prstGeom prst="rect">
            <a:avLst/>
          </a:prstGeom>
          <a:noFill/>
        </p:spPr>
        <p:txBody>
          <a:bodyPr wrap="square" rtlCol="0">
            <a:spAutoFit/>
          </a:bodyPr>
          <a:lstStyle/>
          <a:p>
            <a:r>
              <a:rPr lang="zh-CN" altLang="en-US" b="1" dirty="0">
                <a:solidFill>
                  <a:srgbClr val="FEFEFE"/>
                </a:solidFill>
              </a:rPr>
              <a:t>典型查验登记过程</a:t>
            </a:r>
          </a:p>
        </p:txBody>
      </p:sp>
      <p:sp>
        <p:nvSpPr>
          <p:cNvPr id="37" name="矩形 36"/>
          <p:cNvSpPr/>
          <p:nvPr/>
        </p:nvSpPr>
        <p:spPr>
          <a:xfrm>
            <a:off x="284651" y="1294243"/>
            <a:ext cx="1606061" cy="93784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综合分配</a:t>
            </a:r>
          </a:p>
        </p:txBody>
      </p:sp>
      <p:sp>
        <p:nvSpPr>
          <p:cNvPr id="41" name="矩形 40"/>
          <p:cNvSpPr/>
          <p:nvPr/>
        </p:nvSpPr>
        <p:spPr>
          <a:xfrm>
            <a:off x="4741051" y="1294245"/>
            <a:ext cx="1606061" cy="93784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形式性查验</a:t>
            </a:r>
          </a:p>
        </p:txBody>
      </p:sp>
      <p:sp>
        <p:nvSpPr>
          <p:cNvPr id="42" name="矩形 41"/>
          <p:cNvSpPr/>
          <p:nvPr/>
        </p:nvSpPr>
        <p:spPr>
          <a:xfrm>
            <a:off x="7073113" y="1294243"/>
            <a:ext cx="1606061" cy="93784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内部专家会</a:t>
            </a:r>
          </a:p>
        </p:txBody>
      </p:sp>
      <p:sp>
        <p:nvSpPr>
          <p:cNvPr id="43" name="矩形 42"/>
          <p:cNvSpPr/>
          <p:nvPr/>
        </p:nvSpPr>
        <p:spPr>
          <a:xfrm>
            <a:off x="9647618" y="695626"/>
            <a:ext cx="1606061" cy="93784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予以登记</a:t>
            </a:r>
          </a:p>
        </p:txBody>
      </p:sp>
      <p:cxnSp>
        <p:nvCxnSpPr>
          <p:cNvPr id="46" name="直接箭头连接符 45"/>
          <p:cNvCxnSpPr>
            <a:stCxn id="41" idx="3"/>
            <a:endCxn id="42" idx="1"/>
          </p:cNvCxnSpPr>
          <p:nvPr/>
        </p:nvCxnSpPr>
        <p:spPr>
          <a:xfrm flipV="1">
            <a:off x="6347112" y="1763167"/>
            <a:ext cx="726001"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矩形 48"/>
          <p:cNvSpPr/>
          <p:nvPr/>
        </p:nvSpPr>
        <p:spPr>
          <a:xfrm>
            <a:off x="2512851" y="1294243"/>
            <a:ext cx="1606061" cy="93784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初审接收</a:t>
            </a:r>
          </a:p>
        </p:txBody>
      </p:sp>
      <p:cxnSp>
        <p:nvCxnSpPr>
          <p:cNvPr id="50" name="直接箭头连接符 49"/>
          <p:cNvCxnSpPr>
            <a:stCxn id="37" idx="3"/>
            <a:endCxn id="49" idx="1"/>
          </p:cNvCxnSpPr>
          <p:nvPr/>
        </p:nvCxnSpPr>
        <p:spPr>
          <a:xfrm>
            <a:off x="1890712" y="1763167"/>
            <a:ext cx="6221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直接箭头连接符 59"/>
          <p:cNvCxnSpPr>
            <a:stCxn id="49" idx="3"/>
            <a:endCxn id="41" idx="1"/>
          </p:cNvCxnSpPr>
          <p:nvPr/>
        </p:nvCxnSpPr>
        <p:spPr>
          <a:xfrm>
            <a:off x="4118912" y="1763167"/>
            <a:ext cx="622139"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矩形 62"/>
          <p:cNvSpPr/>
          <p:nvPr/>
        </p:nvSpPr>
        <p:spPr>
          <a:xfrm>
            <a:off x="9647618" y="2059323"/>
            <a:ext cx="1606061" cy="93784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不予登记</a:t>
            </a:r>
          </a:p>
        </p:txBody>
      </p:sp>
      <p:cxnSp>
        <p:nvCxnSpPr>
          <p:cNvPr id="11" name="连接符: 肘形 10"/>
          <p:cNvCxnSpPr>
            <a:stCxn id="42" idx="3"/>
          </p:cNvCxnSpPr>
          <p:nvPr/>
        </p:nvCxnSpPr>
        <p:spPr>
          <a:xfrm>
            <a:off x="8679174" y="1763166"/>
            <a:ext cx="914400" cy="9144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连接符: 肘形 65"/>
          <p:cNvCxnSpPr>
            <a:endCxn id="43" idx="1"/>
          </p:cNvCxnSpPr>
          <p:nvPr/>
        </p:nvCxnSpPr>
        <p:spPr>
          <a:xfrm flipV="1">
            <a:off x="8733218" y="1164550"/>
            <a:ext cx="914400" cy="598616"/>
          </a:xfrm>
          <a:prstGeom prst="bentConnector3">
            <a:avLst>
              <a:gd name="adj1" fmla="val 43846"/>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文本框 67"/>
          <p:cNvSpPr txBox="1"/>
          <p:nvPr/>
        </p:nvSpPr>
        <p:spPr>
          <a:xfrm>
            <a:off x="6232841" y="3749753"/>
            <a:ext cx="3645178" cy="707886"/>
          </a:xfrm>
          <a:prstGeom prst="rect">
            <a:avLst/>
          </a:prstGeom>
          <a:noFill/>
        </p:spPr>
        <p:txBody>
          <a:bodyPr wrap="square">
            <a:spAutoFit/>
          </a:bodyPr>
          <a:lstStyle/>
          <a:p>
            <a:pPr algn="ctr"/>
            <a:r>
              <a:rPr lang="zh-CN" altLang="en-US" sz="2000" b="1" dirty="0">
                <a:latin typeface="微软雅黑" panose="020B0503020204020204" pitchFamily="34" charset="-122"/>
                <a:ea typeface="微软雅黑" panose="020B0503020204020204" pitchFamily="34" charset="-122"/>
              </a:rPr>
              <a:t>上报时间</a:t>
            </a:r>
            <a:endParaRPr lang="en-US" altLang="zh-CN" sz="2000" b="1" dirty="0">
              <a:latin typeface="微软雅黑" panose="020B0503020204020204" pitchFamily="34" charset="-122"/>
              <a:ea typeface="微软雅黑" panose="020B0503020204020204" pitchFamily="34" charset="-122"/>
            </a:endParaRPr>
          </a:p>
          <a:p>
            <a:pPr algn="ctr"/>
            <a:r>
              <a:rPr lang="zh-CN" altLang="en-US" sz="2000" b="1" dirty="0">
                <a:latin typeface="微软雅黑" panose="020B0503020204020204" pitchFamily="34" charset="-122"/>
                <a:ea typeface="微软雅黑" panose="020B0503020204020204" pitchFamily="34" charset="-122"/>
              </a:rPr>
              <a:t>！！！避开重大节假日！！！</a:t>
            </a:r>
          </a:p>
        </p:txBody>
      </p:sp>
      <p:pic>
        <p:nvPicPr>
          <p:cNvPr id="2" name="图片 1"/>
          <p:cNvPicPr>
            <a:picLocks noChangeAspect="1"/>
          </p:cNvPicPr>
          <p:nvPr/>
        </p:nvPicPr>
        <p:blipFill>
          <a:blip r:embed="rId2"/>
          <a:stretch>
            <a:fillRect/>
          </a:stretch>
        </p:blipFill>
        <p:spPr>
          <a:xfrm>
            <a:off x="155796" y="2359623"/>
            <a:ext cx="6077045" cy="4064024"/>
          </a:xfrm>
          <a:prstGeom prst="rect">
            <a:avLst/>
          </a:prstGeom>
        </p:spPr>
      </p:pic>
      <p:pic>
        <p:nvPicPr>
          <p:cNvPr id="23" name="图片 22"/>
          <p:cNvPicPr>
            <a:picLocks noChangeAspect="1"/>
          </p:cNvPicPr>
          <p:nvPr/>
        </p:nvPicPr>
        <p:blipFill>
          <a:blip r:embed="rId3"/>
          <a:stretch>
            <a:fillRect/>
          </a:stretch>
        </p:blipFill>
        <p:spPr>
          <a:xfrm>
            <a:off x="9495691" y="3325389"/>
            <a:ext cx="2762779" cy="2264500"/>
          </a:xfrm>
          <a:prstGeom prst="rect">
            <a:avLst/>
          </a:prstGeom>
        </p:spPr>
      </p:pic>
      <p:sp>
        <p:nvSpPr>
          <p:cNvPr id="24" name="文本框 23"/>
          <p:cNvSpPr txBox="1"/>
          <p:nvPr/>
        </p:nvSpPr>
        <p:spPr>
          <a:xfrm>
            <a:off x="8921158" y="5482859"/>
            <a:ext cx="3583269" cy="1200329"/>
          </a:xfrm>
          <a:prstGeom prst="rect">
            <a:avLst/>
          </a:prstGeom>
          <a:noFill/>
        </p:spPr>
        <p:txBody>
          <a:bodyPr wrap="square">
            <a:spAutoFit/>
          </a:bodyPr>
          <a:lstStyle/>
          <a:p>
            <a:pPr algn="ctr"/>
            <a:r>
              <a:rPr lang="zh-CN" altLang="en-US" sz="2400" b="1" dirty="0">
                <a:latin typeface="微软雅黑" panose="020B0503020204020204" pitchFamily="34" charset="-122"/>
                <a:ea typeface="微软雅黑" panose="020B0503020204020204" pitchFamily="34" charset="-122"/>
              </a:rPr>
              <a:t>北京市</a:t>
            </a:r>
            <a:endParaRPr lang="en-US" altLang="zh-CN" sz="2400" b="1" dirty="0">
              <a:latin typeface="微软雅黑" panose="020B0503020204020204" pitchFamily="34" charset="-122"/>
              <a:ea typeface="微软雅黑" panose="020B0503020204020204" pitchFamily="34" charset="-122"/>
            </a:endParaRPr>
          </a:p>
          <a:p>
            <a:pPr algn="ctr"/>
            <a:r>
              <a:rPr lang="zh-CN" altLang="en-US" sz="2000" dirty="0">
                <a:latin typeface="微软雅黑" panose="020B0503020204020204" pitchFamily="34" charset="-122"/>
                <a:ea typeface="微软雅黑" panose="020B0503020204020204" pitchFamily="34" charset="-122"/>
              </a:rPr>
              <a:t>一个走心的都没有</a:t>
            </a:r>
            <a:endParaRPr lang="en-US" altLang="zh-CN" sz="2000" dirty="0">
              <a:latin typeface="微软雅黑" panose="020B0503020204020204" pitchFamily="34" charset="-122"/>
              <a:ea typeface="微软雅黑" panose="020B0503020204020204" pitchFamily="34" charset="-122"/>
            </a:endParaRPr>
          </a:p>
          <a:p>
            <a:pPr algn="ctr"/>
            <a:r>
              <a:rPr lang="zh-CN" altLang="en-US" sz="2800" b="1" dirty="0">
                <a:latin typeface="微软雅黑" panose="020B0503020204020204" pitchFamily="34" charset="-122"/>
                <a:ea typeface="微软雅黑" panose="020B0503020204020204" pitchFamily="34" charset="-122"/>
              </a:rPr>
              <a:t>全是套路</a:t>
            </a:r>
          </a:p>
        </p:txBody>
      </p:sp>
      <p:pic>
        <p:nvPicPr>
          <p:cNvPr id="4" name="图片 3">
            <a:extLst>
              <a:ext uri="{FF2B5EF4-FFF2-40B4-BE49-F238E27FC236}">
                <a16:creationId xmlns:a16="http://schemas.microsoft.com/office/drawing/2014/main" id="{8A8B8842-A82D-2C64-8233-02654EE50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2990" y="4929661"/>
            <a:ext cx="5973945" cy="120032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形用户界面&#10;&#10;描述已自动生成"/>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5816" y="4164094"/>
            <a:ext cx="5061125" cy="2547912"/>
          </a:xfrm>
          <a:prstGeom prst="rect">
            <a:avLst/>
          </a:prstGeom>
        </p:spPr>
      </p:pic>
      <p:sp>
        <p:nvSpPr>
          <p:cNvPr id="9" name="文本框 8"/>
          <p:cNvSpPr txBox="1"/>
          <p:nvPr/>
        </p:nvSpPr>
        <p:spPr>
          <a:xfrm>
            <a:off x="986640" y="113217"/>
            <a:ext cx="2890084" cy="398780"/>
          </a:xfrm>
          <a:prstGeom prst="rect">
            <a:avLst/>
          </a:prstGeom>
          <a:noFill/>
        </p:spPr>
        <p:txBody>
          <a:bodyPr wrap="square" rtlCol="0">
            <a:spAutoFit/>
          </a:bodyPr>
          <a:lstStyle/>
          <a:p>
            <a:r>
              <a:rPr lang="zh-CN" altLang="en-US" sz="2000" b="1" dirty="0">
                <a:solidFill>
                  <a:srgbClr val="FEFEFE"/>
                </a:solidFill>
              </a:rPr>
              <a:t>报会登记过程</a:t>
            </a:r>
          </a:p>
        </p:txBody>
      </p:sp>
      <p:pic>
        <p:nvPicPr>
          <p:cNvPr id="3" name="图片 2" descr="图形用户界面, 网站&#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49688"/>
            <a:ext cx="5303660" cy="2522472"/>
          </a:xfrm>
          <a:prstGeom prst="rect">
            <a:avLst/>
          </a:prstGeom>
        </p:spPr>
      </p:pic>
      <p:pic>
        <p:nvPicPr>
          <p:cNvPr id="5" name="图片 4" descr="图形用户界面&#10;&#10;描述已自动生成"/>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790092"/>
            <a:ext cx="5303660" cy="4067908"/>
          </a:xfrm>
          <a:prstGeom prst="rect">
            <a:avLst/>
          </a:prstGeom>
        </p:spPr>
      </p:pic>
      <p:pic>
        <p:nvPicPr>
          <p:cNvPr id="11" name="图片 10" descr="图片包含 表格&#10;&#10;描述已自动生成"/>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9440" y="544195"/>
            <a:ext cx="4673600" cy="362013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048870" y="112582"/>
            <a:ext cx="2805678" cy="398780"/>
          </a:xfrm>
          <a:prstGeom prst="rect">
            <a:avLst/>
          </a:prstGeom>
          <a:noFill/>
        </p:spPr>
        <p:txBody>
          <a:bodyPr wrap="squar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报会系统和所需文件</a:t>
            </a:r>
          </a:p>
        </p:txBody>
      </p:sp>
      <p:graphicFrame>
        <p:nvGraphicFramePr>
          <p:cNvPr id="4" name="表格 3"/>
          <p:cNvGraphicFramePr>
            <a:graphicFrameLocks noGrp="1"/>
          </p:cNvGraphicFramePr>
          <p:nvPr/>
        </p:nvGraphicFramePr>
        <p:xfrm>
          <a:off x="2152357" y="1997612"/>
          <a:ext cx="7948246" cy="3746785"/>
        </p:xfrm>
        <a:graphic>
          <a:graphicData uri="http://schemas.openxmlformats.org/drawingml/2006/table">
            <a:tbl>
              <a:tblPr firstRow="1" firstCol="1" bandRow="1"/>
              <a:tblGrid>
                <a:gridCol w="2965244">
                  <a:extLst>
                    <a:ext uri="{9D8B030D-6E8A-4147-A177-3AD203B41FA5}">
                      <a16:colId xmlns:a16="http://schemas.microsoft.com/office/drawing/2014/main" val="20000"/>
                    </a:ext>
                  </a:extLst>
                </a:gridCol>
                <a:gridCol w="4983002">
                  <a:extLst>
                    <a:ext uri="{9D8B030D-6E8A-4147-A177-3AD203B41FA5}">
                      <a16:colId xmlns:a16="http://schemas.microsoft.com/office/drawing/2014/main" val="20001"/>
                    </a:ext>
                  </a:extLst>
                </a:gridCol>
              </a:tblGrid>
              <a:tr h="469702">
                <a:tc>
                  <a:txBody>
                    <a:bodyPr/>
                    <a:lstStyle/>
                    <a:p>
                      <a:pPr indent="355600" algn="ctr"/>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材料类别</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55600" algn="ctr"/>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主要文件清单</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20000">
                <a:tc>
                  <a:txBody>
                    <a:bodyPr/>
                    <a:lstStyle/>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一、产品登记申请文件</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zh-CN" sz="16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产品登记申请报告</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r>
                        <a:rPr lang="zh-CN" sz="16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合规声明书</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81012">
                <a:tc>
                  <a:txBody>
                    <a:bodyPr/>
                    <a:lstStyle/>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二、保险资产管理机构文件</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zh-CN" sz="16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要件要点自查表</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r>
                        <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rPr>
                        <a:t>合规自查表</a:t>
                      </a:r>
                    </a:p>
                    <a:p>
                      <a:pPr algn="just"/>
                      <a:r>
                        <a:rPr lang="zh-CN" sz="16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内部信用评级报告</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r>
                        <a:rPr lang="zh-CN" sz="16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风险评估报告</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80000">
                <a:tc>
                  <a:txBody>
                    <a:bodyPr/>
                    <a:lstStyle/>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三、法律文件</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投资合同</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担保合同或担保函（若有）</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抵、质押合同（若有）</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49404">
                <a:tc>
                  <a:txBody>
                    <a:bodyPr/>
                    <a:lstStyle/>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四、专业服务机构文件</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信用评级报告</a:t>
                      </a:r>
                      <a:r>
                        <a:rPr lang="zh-CN" sz="1600" kern="10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（若有）</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法律意见书</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46667">
                <a:tc>
                  <a:txBody>
                    <a:bodyPr/>
                    <a:lstStyle/>
                    <a:p>
                      <a:pPr algn="just"/>
                      <a:r>
                        <a:rPr lang="zh-CN" sz="1600" kern="1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五、销售文件</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zh-CN" sz="16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募集说明书</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文本框 9"/>
          <p:cNvSpPr txBox="1"/>
          <p:nvPr/>
        </p:nvSpPr>
        <p:spPr>
          <a:xfrm>
            <a:off x="4223238" y="1155951"/>
            <a:ext cx="3745524" cy="369332"/>
          </a:xfrm>
          <a:prstGeom prst="rect">
            <a:avLst/>
          </a:prstGeom>
          <a:noFill/>
        </p:spPr>
        <p:txBody>
          <a:bodyPr wrap="square">
            <a:spAutoFit/>
          </a:bodyPr>
          <a:lstStyle/>
          <a:p>
            <a:r>
              <a:rPr lang="zh-CN" altLang="en-US" dirty="0">
                <a:latin typeface="微软雅黑" panose="020B0503020204020204" pitchFamily="34" charset="-122"/>
                <a:ea typeface="微软雅黑" panose="020B0503020204020204" pitchFamily="34" charset="-122"/>
              </a:rPr>
              <a:t>债权投资计划产品登记材料清单</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8FFC87A9-D307-734C-B4E5-08C3416B0C2F}"/>
              </a:ext>
            </a:extLst>
          </p:cNvPr>
          <p:cNvSpPr txBox="1"/>
          <p:nvPr/>
        </p:nvSpPr>
        <p:spPr>
          <a:xfrm>
            <a:off x="1048870" y="101660"/>
            <a:ext cx="1990165" cy="400110"/>
          </a:xfrm>
          <a:prstGeom prst="rect">
            <a:avLst/>
          </a:prstGeom>
          <a:noFill/>
        </p:spPr>
        <p:txBody>
          <a:bodyPr wrap="square" rtlCol="0">
            <a:spAutoFit/>
          </a:bodyPr>
          <a:lstStyle/>
          <a:p>
            <a:r>
              <a:rPr lang="zh-CN" altLang="en-US" sz="2000" b="1" dirty="0">
                <a:solidFill>
                  <a:schemeClr val="bg1"/>
                </a:solidFill>
              </a:rPr>
              <a:t>登记结果</a:t>
            </a:r>
            <a:endParaRPr lang="en-US" altLang="zh-CN" sz="2000" b="1" dirty="0">
              <a:solidFill>
                <a:schemeClr val="bg1"/>
              </a:solidFill>
            </a:endParaRPr>
          </a:p>
        </p:txBody>
      </p:sp>
      <p:pic>
        <p:nvPicPr>
          <p:cNvPr id="6" name="图片 5">
            <a:extLst>
              <a:ext uri="{FF2B5EF4-FFF2-40B4-BE49-F238E27FC236}">
                <a16:creationId xmlns:a16="http://schemas.microsoft.com/office/drawing/2014/main" id="{CDB09B7B-1080-F033-8083-36945AC34439}"/>
              </a:ext>
            </a:extLst>
          </p:cNvPr>
          <p:cNvPicPr>
            <a:picLocks noChangeAspect="1"/>
          </p:cNvPicPr>
          <p:nvPr/>
        </p:nvPicPr>
        <p:blipFill>
          <a:blip r:embed="rId3">
            <a:extLst>
              <a:ext uri="{28A0092B-C50C-407E-A947-70E740481C1C}">
                <a14:useLocalDpi xmlns:a14="http://schemas.microsoft.com/office/drawing/2010/main" val="0"/>
              </a:ext>
            </a:extLst>
          </a:blip>
          <a:srcRect b="5503"/>
          <a:stretch/>
        </p:blipFill>
        <p:spPr>
          <a:xfrm>
            <a:off x="273852" y="705374"/>
            <a:ext cx="5822148" cy="5718004"/>
          </a:xfrm>
          <a:prstGeom prst="rect">
            <a:avLst/>
          </a:prstGeom>
        </p:spPr>
      </p:pic>
      <p:pic>
        <p:nvPicPr>
          <p:cNvPr id="8" name="图片 7">
            <a:extLst>
              <a:ext uri="{FF2B5EF4-FFF2-40B4-BE49-F238E27FC236}">
                <a16:creationId xmlns:a16="http://schemas.microsoft.com/office/drawing/2014/main" id="{79D5525F-8711-EE13-79E7-2D792FF5A9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7549" y="840931"/>
            <a:ext cx="6132948" cy="5446889"/>
          </a:xfrm>
          <a:prstGeom prst="rect">
            <a:avLst/>
          </a:prstGeom>
        </p:spPr>
      </p:pic>
    </p:spTree>
    <p:extLst>
      <p:ext uri="{BB962C8B-B14F-4D97-AF65-F5344CB8AC3E}">
        <p14:creationId xmlns:p14="http://schemas.microsoft.com/office/powerpoint/2010/main" val="1275590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A335909C-4F27-FFFC-17AF-26200E8EFA9C}"/>
              </a:ext>
            </a:extLst>
          </p:cNvPr>
          <p:cNvSpPr txBox="1"/>
          <p:nvPr/>
        </p:nvSpPr>
        <p:spPr>
          <a:xfrm>
            <a:off x="1048870" y="101660"/>
            <a:ext cx="1990165" cy="400110"/>
          </a:xfrm>
          <a:prstGeom prst="rect">
            <a:avLst/>
          </a:prstGeom>
          <a:noFill/>
        </p:spPr>
        <p:txBody>
          <a:bodyPr wrap="square" rtlCol="0">
            <a:spAutoFit/>
          </a:bodyPr>
          <a:lstStyle/>
          <a:p>
            <a:r>
              <a:rPr lang="zh-CN" altLang="en-US" sz="2000" b="1" dirty="0">
                <a:solidFill>
                  <a:schemeClr val="bg1"/>
                </a:solidFill>
              </a:rPr>
              <a:t>登记结果</a:t>
            </a:r>
            <a:endParaRPr lang="en-US" altLang="zh-CN" sz="2000" b="1" dirty="0">
              <a:solidFill>
                <a:schemeClr val="bg1"/>
              </a:solidFill>
            </a:endParaRPr>
          </a:p>
        </p:txBody>
      </p:sp>
      <p:pic>
        <p:nvPicPr>
          <p:cNvPr id="4" name="图片 3">
            <a:extLst>
              <a:ext uri="{FF2B5EF4-FFF2-40B4-BE49-F238E27FC236}">
                <a16:creationId xmlns:a16="http://schemas.microsoft.com/office/drawing/2014/main" id="{DAA33B32-2A20-51E5-E2D6-D579A9C9D2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5199" y="711051"/>
            <a:ext cx="4920472" cy="5911097"/>
          </a:xfrm>
          <a:prstGeom prst="rect">
            <a:avLst/>
          </a:prstGeom>
        </p:spPr>
      </p:pic>
      <p:pic>
        <p:nvPicPr>
          <p:cNvPr id="6" name="图片 5">
            <a:extLst>
              <a:ext uri="{FF2B5EF4-FFF2-40B4-BE49-F238E27FC236}">
                <a16:creationId xmlns:a16="http://schemas.microsoft.com/office/drawing/2014/main" id="{E9E2AD8B-490B-9084-ED89-0C910A5562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800" y="927801"/>
            <a:ext cx="5434123" cy="5477596"/>
          </a:xfrm>
          <a:prstGeom prst="rect">
            <a:avLst/>
          </a:prstGeom>
        </p:spPr>
      </p:pic>
    </p:spTree>
    <p:extLst>
      <p:ext uri="{BB962C8B-B14F-4D97-AF65-F5344CB8AC3E}">
        <p14:creationId xmlns:p14="http://schemas.microsoft.com/office/powerpoint/2010/main" val="2484632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矩形 8"/>
          <p:cNvSpPr/>
          <p:nvPr/>
        </p:nvSpPr>
        <p:spPr>
          <a:xfrm>
            <a:off x="1083320" y="27282"/>
            <a:ext cx="1415772" cy="461665"/>
          </a:xfrm>
          <a:prstGeom prst="rect">
            <a:avLst/>
          </a:prstGeom>
          <a:noFill/>
          <a:ln w="9525">
            <a:noFill/>
          </a:ln>
        </p:spPr>
        <p:txBody>
          <a:bodyPr wrap="none" anchor="t" anchorCtr="0">
            <a:spAutoFit/>
          </a:bodyPr>
          <a:lstStyle/>
          <a:p>
            <a:pPr marL="0" marR="0" lvl="0" indent="0" algn="l" defTabSz="866775"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交易结构</a:t>
            </a:r>
          </a:p>
        </p:txBody>
      </p:sp>
      <p:sp>
        <p:nvSpPr>
          <p:cNvPr id="3" name="文本框 5"/>
          <p:cNvSpPr txBox="1"/>
          <p:nvPr/>
        </p:nvSpPr>
        <p:spPr>
          <a:xfrm>
            <a:off x="101725" y="27282"/>
            <a:ext cx="599064" cy="491490"/>
          </a:xfrm>
          <a:prstGeom prst="rect">
            <a:avLst/>
          </a:prstGeom>
          <a:noFill/>
          <a:ln w="9525">
            <a:noFill/>
          </a:ln>
        </p:spPr>
        <p:txBody>
          <a:bodyPr anchor="t" anchorCtr="0">
            <a:spAutoFit/>
          </a:bodyPr>
          <a:lstStyle/>
          <a:p>
            <a:pPr marL="0" marR="0" lvl="0" indent="0" algn="l" defTabSz="866775" rtl="0" eaLnBrk="1" fontAlgn="base" latinLnBrk="0" hangingPunct="1">
              <a:lnSpc>
                <a:spcPct val="100000"/>
              </a:lnSpc>
              <a:spcBef>
                <a:spcPct val="0"/>
              </a:spcBef>
              <a:spcAft>
                <a:spcPct val="0"/>
              </a:spcAft>
              <a:buClrTx/>
              <a:buSzTx/>
              <a:buFontTx/>
              <a:buNone/>
              <a:defRPr/>
            </a:pPr>
            <a:r>
              <a:rPr kumimoji="0" lang="en-US" altLang="zh-CN" sz="2600" b="0" i="0" u="none" strike="noStrike" kern="120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ea"/>
                <a:sym typeface="+mn-lt"/>
              </a:rPr>
              <a:t>1.2</a:t>
            </a:r>
          </a:p>
        </p:txBody>
      </p:sp>
      <p:cxnSp>
        <p:nvCxnSpPr>
          <p:cNvPr id="2" name="直接箭头连接符 1"/>
          <p:cNvCxnSpPr/>
          <p:nvPr/>
        </p:nvCxnSpPr>
        <p:spPr>
          <a:xfrm flipH="1">
            <a:off x="7900457" y="3266399"/>
            <a:ext cx="1196564" cy="0"/>
          </a:xfrm>
          <a:prstGeom prst="straightConnector1">
            <a:avLst/>
          </a:prstGeom>
          <a:noFill/>
          <a:ln w="19050" cap="flat" cmpd="sng" algn="ctr">
            <a:solidFill>
              <a:srgbClr val="CD9C15"/>
            </a:solidFill>
            <a:prstDash val="solid"/>
            <a:miter lim="800000"/>
            <a:tailEnd type="triangle"/>
          </a:ln>
          <a:effectLst/>
        </p:spPr>
      </p:cxnSp>
      <p:sp>
        <p:nvSpPr>
          <p:cNvPr id="4" name="圆角矩形 75"/>
          <p:cNvSpPr/>
          <p:nvPr/>
        </p:nvSpPr>
        <p:spPr>
          <a:xfrm>
            <a:off x="5220161" y="1167120"/>
            <a:ext cx="1685959" cy="693544"/>
          </a:xfrm>
          <a:prstGeom prst="roundRect">
            <a:avLst/>
          </a:prstGeom>
          <a:noFill/>
          <a:ln w="25400" cap="flat" cmpd="sng" algn="ctr">
            <a:solidFill>
              <a:srgbClr val="CD9C15"/>
            </a:solidFill>
            <a:prstDash val="solid"/>
          </a:ln>
          <a:effectLst/>
        </p:spPr>
        <p:txBody>
          <a:bodyPr vert="horz" wrap="square" lIns="91440" tIns="45720" rIns="91440" bIns="45720" numCol="1" anchor="ctr" anchorCtr="1"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1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5" name="直接箭头连接符 4"/>
          <p:cNvCxnSpPr/>
          <p:nvPr/>
        </p:nvCxnSpPr>
        <p:spPr>
          <a:xfrm>
            <a:off x="2975000" y="3134935"/>
            <a:ext cx="1241130" cy="10540"/>
          </a:xfrm>
          <a:prstGeom prst="straightConnector1">
            <a:avLst/>
          </a:prstGeom>
          <a:noFill/>
          <a:ln w="19050" cap="flat" cmpd="sng" algn="ctr">
            <a:solidFill>
              <a:srgbClr val="CD9C15"/>
            </a:solidFill>
            <a:prstDash val="solid"/>
            <a:miter lim="800000"/>
            <a:tailEnd type="triangle"/>
          </a:ln>
          <a:effectLst/>
        </p:spPr>
      </p:cxnSp>
      <p:sp>
        <p:nvSpPr>
          <p:cNvPr id="6" name="圆角矩形 70"/>
          <p:cNvSpPr/>
          <p:nvPr/>
        </p:nvSpPr>
        <p:spPr>
          <a:xfrm>
            <a:off x="9192274" y="2781920"/>
            <a:ext cx="1590493" cy="809288"/>
          </a:xfrm>
          <a:prstGeom prst="roundRect">
            <a:avLst/>
          </a:prstGeom>
          <a:noFill/>
          <a:ln w="25400" cap="flat" cmpd="sng" algn="ctr">
            <a:solidFill>
              <a:srgbClr val="CD9C15"/>
            </a:solidFill>
            <a:prstDash val="solid"/>
          </a:ln>
          <a:effectLst/>
        </p:spPr>
        <p:txBody>
          <a:bodyPr vert="horz" wrap="square" lIns="91440" tIns="45720" rIns="91440" bIns="45720" numCol="1" anchor="ctr" anchorCtr="1"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中邮人寿等</a:t>
            </a:r>
            <a:endParaRPr kumimoji="0" lang="en-US" altLang="zh-CN"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合格机构投资者</a:t>
            </a:r>
            <a:endParaRPr kumimoji="0" lang="en-US" altLang="zh-CN"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（委托人）</a:t>
            </a:r>
          </a:p>
        </p:txBody>
      </p:sp>
      <p:sp>
        <p:nvSpPr>
          <p:cNvPr id="7" name="圆角矩形 71"/>
          <p:cNvSpPr/>
          <p:nvPr/>
        </p:nvSpPr>
        <p:spPr>
          <a:xfrm>
            <a:off x="4266814" y="2631560"/>
            <a:ext cx="3633643" cy="904786"/>
          </a:xfrm>
          <a:prstGeom prst="roundRect">
            <a:avLst/>
          </a:prstGeom>
          <a:solidFill>
            <a:srgbClr val="D49B06"/>
          </a:solidFill>
          <a:ln w="25400" cap="flat" cmpd="sng" algn="ctr">
            <a:noFill/>
            <a:prstDash val="solid"/>
            <a:headEnd type="none" w="med" len="med"/>
            <a:tailEnd type="none" w="med" len="med"/>
          </a:ln>
          <a:effectLst/>
        </p:spPr>
        <p:txBody>
          <a:bodyPr vert="horz" wrap="square" lIns="91440" tIns="45720" rIns="91440" bIns="45720" numCol="1" rtlCol="0"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042670" rtl="0" eaLnBrk="1" fontAlgn="base" latinLnBrk="0" hangingPunct="1">
              <a:lnSpc>
                <a:spcPct val="150000"/>
              </a:lnSpc>
              <a:spcBef>
                <a:spcPct val="0"/>
              </a:spcBef>
              <a:spcAft>
                <a:spcPct val="0"/>
              </a:spcAft>
              <a:buClrTx/>
              <a:buSzTx/>
              <a:buFontTx/>
              <a:buNone/>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中邮资管</a:t>
            </a:r>
            <a:r>
              <a:rPr kumimoji="0" lang="en-US" altLang="zh-CN"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-XXXX</a:t>
            </a: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Unicode MS" panose="020B0604020202020204" pitchFamily="34" charset="-122"/>
              </a:rPr>
              <a:t>债权投资计划</a:t>
            </a:r>
          </a:p>
        </p:txBody>
      </p:sp>
      <p:sp>
        <p:nvSpPr>
          <p:cNvPr id="9" name="圆角矩形 75"/>
          <p:cNvSpPr/>
          <p:nvPr/>
        </p:nvSpPr>
        <p:spPr>
          <a:xfrm>
            <a:off x="1421382" y="2751420"/>
            <a:ext cx="1474590" cy="870288"/>
          </a:xfrm>
          <a:prstGeom prst="roundRect">
            <a:avLst/>
          </a:prstGeom>
          <a:noFill/>
          <a:ln w="25400" cap="flat" cmpd="sng" algn="ctr">
            <a:solidFill>
              <a:srgbClr val="CD9C15"/>
            </a:solidFill>
            <a:prstDash val="solid"/>
          </a:ln>
          <a:effectLst/>
        </p:spPr>
        <p:txBody>
          <a:bodyPr vert="horz" wrap="square" lIns="91440" tIns="45720" rIns="91440" bIns="45720" numCol="1" anchor="ctr" anchorCtr="1"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（托管行）</a:t>
            </a:r>
          </a:p>
        </p:txBody>
      </p:sp>
      <p:sp>
        <p:nvSpPr>
          <p:cNvPr id="10" name="TextBox 31"/>
          <p:cNvSpPr txBox="1"/>
          <p:nvPr/>
        </p:nvSpPr>
        <p:spPr>
          <a:xfrm>
            <a:off x="2996272" y="2836981"/>
            <a:ext cx="1196564" cy="23083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资金托管</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1" name="圆角矩形 91"/>
          <p:cNvSpPr/>
          <p:nvPr/>
        </p:nvSpPr>
        <p:spPr>
          <a:xfrm>
            <a:off x="1429782" y="3888469"/>
            <a:ext cx="1474590" cy="555418"/>
          </a:xfrm>
          <a:prstGeom prst="roundRect">
            <a:avLst/>
          </a:prstGeom>
          <a:noFill/>
          <a:ln w="25400" cap="flat" cmpd="sng" algn="ctr">
            <a:solidFill>
              <a:srgbClr val="CD9C15"/>
            </a:solidFill>
            <a:prstDash val="solid"/>
          </a:ln>
          <a:effectLst/>
        </p:spPr>
        <p:txBody>
          <a:bodyPr vert="horz" wrap="square" lIns="91440" tIns="45720" rIns="91440" bIns="45720" numCol="1" anchor="ctr" anchorCtr="1"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1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拟聘</a:t>
            </a: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独立监督人）</a:t>
            </a:r>
            <a:endPar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TextBox 106"/>
          <p:cNvSpPr txBox="1"/>
          <p:nvPr/>
        </p:nvSpPr>
        <p:spPr>
          <a:xfrm>
            <a:off x="5213349" y="3671889"/>
            <a:ext cx="719450" cy="23083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投资资金</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 name="圆角矩形 77"/>
          <p:cNvSpPr/>
          <p:nvPr/>
        </p:nvSpPr>
        <p:spPr>
          <a:xfrm>
            <a:off x="4990313" y="4052893"/>
            <a:ext cx="2145653" cy="748662"/>
          </a:xfrm>
          <a:prstGeom prst="roundRect">
            <a:avLst/>
          </a:prstGeom>
          <a:noFill/>
          <a:ln w="25400" cap="flat" cmpd="sng" algn="ctr">
            <a:solidFill>
              <a:srgbClr val="CD9C15"/>
            </a:solidFill>
            <a:prstDash val="solid"/>
          </a:ln>
          <a:effectLst/>
        </p:spPr>
        <p:txBody>
          <a:bodyPr vert="horz" wrap="square" lIns="91440" tIns="45720" rIns="91440" bIns="45720" numCol="1" anchor="ctr" anchorCtr="1"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（融资主体）</a:t>
            </a:r>
          </a:p>
        </p:txBody>
      </p:sp>
      <p:sp>
        <p:nvSpPr>
          <p:cNvPr id="14" name="TextBox 106"/>
          <p:cNvSpPr txBox="1"/>
          <p:nvPr/>
        </p:nvSpPr>
        <p:spPr>
          <a:xfrm>
            <a:off x="6353951" y="3675502"/>
            <a:ext cx="740770" cy="23083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还本付息</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15" name="直接箭头连接符 14"/>
          <p:cNvCxnSpPr/>
          <p:nvPr/>
        </p:nvCxnSpPr>
        <p:spPr>
          <a:xfrm flipV="1">
            <a:off x="6258617" y="3580521"/>
            <a:ext cx="0" cy="423248"/>
          </a:xfrm>
          <a:prstGeom prst="straightConnector1">
            <a:avLst/>
          </a:prstGeom>
          <a:noFill/>
          <a:ln w="19050" cap="flat" cmpd="sng" algn="ctr">
            <a:solidFill>
              <a:srgbClr val="CD9C15"/>
            </a:solidFill>
            <a:prstDash val="solid"/>
            <a:miter lim="800000"/>
            <a:tailEnd type="triangle"/>
          </a:ln>
          <a:effectLst/>
        </p:spPr>
      </p:cxnSp>
      <p:cxnSp>
        <p:nvCxnSpPr>
          <p:cNvPr id="16" name="直接箭头连接符 15"/>
          <p:cNvCxnSpPr/>
          <p:nvPr/>
        </p:nvCxnSpPr>
        <p:spPr>
          <a:xfrm>
            <a:off x="5932799" y="3570842"/>
            <a:ext cx="0" cy="432927"/>
          </a:xfrm>
          <a:prstGeom prst="straightConnector1">
            <a:avLst/>
          </a:prstGeom>
          <a:noFill/>
          <a:ln w="19050" cap="flat" cmpd="sng" algn="ctr">
            <a:solidFill>
              <a:srgbClr val="CD9C15"/>
            </a:solidFill>
            <a:prstDash val="solid"/>
            <a:miter lim="800000"/>
            <a:tailEnd type="triangle"/>
          </a:ln>
          <a:effectLst/>
        </p:spPr>
      </p:cxnSp>
      <p:sp>
        <p:nvSpPr>
          <p:cNvPr id="17" name="TextBox 106"/>
          <p:cNvSpPr txBox="1"/>
          <p:nvPr/>
        </p:nvSpPr>
        <p:spPr>
          <a:xfrm>
            <a:off x="5320143" y="2130696"/>
            <a:ext cx="719450" cy="23083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发起设立</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18" name="直接箭头连接符 17"/>
          <p:cNvCxnSpPr/>
          <p:nvPr/>
        </p:nvCxnSpPr>
        <p:spPr>
          <a:xfrm flipH="1">
            <a:off x="6083637" y="1933910"/>
            <a:ext cx="2" cy="653475"/>
          </a:xfrm>
          <a:prstGeom prst="straightConnector1">
            <a:avLst/>
          </a:prstGeom>
          <a:noFill/>
          <a:ln w="19050" cap="flat" cmpd="sng" algn="ctr">
            <a:solidFill>
              <a:srgbClr val="CD9C15"/>
            </a:solidFill>
            <a:prstDash val="solid"/>
            <a:miter lim="800000"/>
            <a:tailEnd type="triangle"/>
          </a:ln>
          <a:effectLst/>
        </p:spPr>
      </p:cxnSp>
      <p:cxnSp>
        <p:nvCxnSpPr>
          <p:cNvPr id="20" name="直接箭头连接符 19"/>
          <p:cNvCxnSpPr>
            <a:stCxn id="21" idx="3"/>
          </p:cNvCxnSpPr>
          <p:nvPr/>
        </p:nvCxnSpPr>
        <p:spPr>
          <a:xfrm>
            <a:off x="2893646" y="1929241"/>
            <a:ext cx="1329680" cy="979393"/>
          </a:xfrm>
          <a:prstGeom prst="straightConnector1">
            <a:avLst/>
          </a:prstGeom>
          <a:noFill/>
          <a:ln w="19050" cap="flat" cmpd="sng" algn="ctr">
            <a:solidFill>
              <a:srgbClr val="CD9C15"/>
            </a:solidFill>
            <a:prstDash val="solid"/>
            <a:miter lim="800000"/>
            <a:tailEnd type="triangle"/>
          </a:ln>
          <a:effectLst/>
        </p:spPr>
      </p:cxnSp>
      <p:sp>
        <p:nvSpPr>
          <p:cNvPr id="21" name="圆角矩形 75"/>
          <p:cNvSpPr/>
          <p:nvPr/>
        </p:nvSpPr>
        <p:spPr>
          <a:xfrm>
            <a:off x="1419056" y="1373143"/>
            <a:ext cx="1474590" cy="1112195"/>
          </a:xfrm>
          <a:prstGeom prst="roundRect">
            <a:avLst/>
          </a:prstGeom>
          <a:noFill/>
          <a:ln w="25400" cap="flat" cmpd="sng" algn="ctr">
            <a:solidFill>
              <a:srgbClr val="CD9C15"/>
            </a:solidFill>
            <a:prstDash val="solid"/>
          </a:ln>
          <a:effectLst/>
        </p:spPr>
        <p:txBody>
          <a:bodyPr vert="horz" wrap="square" lIns="91440" tIns="45720" rIns="91440" bIns="45720" numCol="1" anchor="ctr" anchorCtr="1"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（担保人）</a:t>
            </a:r>
          </a:p>
        </p:txBody>
      </p:sp>
      <p:sp>
        <p:nvSpPr>
          <p:cNvPr id="23" name="TextBox 31"/>
          <p:cNvSpPr txBox="1"/>
          <p:nvPr/>
        </p:nvSpPr>
        <p:spPr>
          <a:xfrm>
            <a:off x="3416300" y="2206080"/>
            <a:ext cx="851070" cy="23083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担保</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4" name="直接箭头连接符 23"/>
          <p:cNvCxnSpPr/>
          <p:nvPr/>
        </p:nvCxnSpPr>
        <p:spPr>
          <a:xfrm flipV="1">
            <a:off x="2929714" y="3360691"/>
            <a:ext cx="1286416" cy="770074"/>
          </a:xfrm>
          <a:prstGeom prst="straightConnector1">
            <a:avLst/>
          </a:prstGeom>
          <a:noFill/>
          <a:ln w="19050" cap="flat" cmpd="sng" algn="ctr">
            <a:solidFill>
              <a:srgbClr val="CD9C15"/>
            </a:solidFill>
            <a:prstDash val="solid"/>
            <a:miter lim="800000"/>
            <a:tailEnd type="triangle"/>
          </a:ln>
          <a:effectLst/>
        </p:spPr>
      </p:cxnSp>
      <p:sp>
        <p:nvSpPr>
          <p:cNvPr id="25" name="TextBox 31"/>
          <p:cNvSpPr txBox="1"/>
          <p:nvPr/>
        </p:nvSpPr>
        <p:spPr>
          <a:xfrm>
            <a:off x="3390402" y="3730675"/>
            <a:ext cx="851070" cy="23083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监督</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6" name="直接箭头连接符 25"/>
          <p:cNvCxnSpPr/>
          <p:nvPr/>
        </p:nvCxnSpPr>
        <p:spPr>
          <a:xfrm>
            <a:off x="7900457" y="3071148"/>
            <a:ext cx="1196564" cy="0"/>
          </a:xfrm>
          <a:prstGeom prst="straightConnector1">
            <a:avLst/>
          </a:prstGeom>
          <a:noFill/>
          <a:ln w="19050" cap="flat" cmpd="sng" algn="ctr">
            <a:solidFill>
              <a:srgbClr val="CD9C15"/>
            </a:solidFill>
            <a:prstDash val="solid"/>
            <a:miter lim="800000"/>
            <a:tailEnd type="triangle"/>
          </a:ln>
          <a:effectLst/>
        </p:spPr>
      </p:cxnSp>
      <p:sp>
        <p:nvSpPr>
          <p:cNvPr id="27" name="TextBox 31"/>
          <p:cNvSpPr txBox="1"/>
          <p:nvPr/>
        </p:nvSpPr>
        <p:spPr>
          <a:xfrm>
            <a:off x="7974435" y="2807638"/>
            <a:ext cx="1023852" cy="23083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投资计划份额</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 name="TextBox 31"/>
          <p:cNvSpPr txBox="1"/>
          <p:nvPr/>
        </p:nvSpPr>
        <p:spPr>
          <a:xfrm>
            <a:off x="8005863" y="3315531"/>
            <a:ext cx="1023852" cy="23083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投资资金</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3" name="圆角矩形 88"/>
          <p:cNvSpPr/>
          <p:nvPr/>
        </p:nvSpPr>
        <p:spPr>
          <a:xfrm>
            <a:off x="5159160" y="5318101"/>
            <a:ext cx="1974333" cy="852761"/>
          </a:xfrm>
          <a:prstGeom prst="roundRect">
            <a:avLst/>
          </a:prstGeom>
          <a:noFill/>
          <a:ln w="25400" cap="flat" cmpd="sng" algn="ctr">
            <a:solidFill>
              <a:srgbClr val="CD9C15"/>
            </a:solidFill>
            <a:prstDash val="solid"/>
          </a:ln>
          <a:effectLst/>
        </p:spPr>
        <p:txBody>
          <a:bodyPr vert="horz" wrap="square" lIns="91440" tIns="45720" rIns="91440" bIns="45720" numCol="1" anchor="ctr" anchorCtr="1"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投资项目</a:t>
            </a:r>
          </a:p>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（资金用途）</a:t>
            </a:r>
            <a:endParaRPr kumimoji="0"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4" name="TextBox 106"/>
          <p:cNvSpPr txBox="1"/>
          <p:nvPr/>
        </p:nvSpPr>
        <p:spPr>
          <a:xfrm>
            <a:off x="5426876" y="4969849"/>
            <a:ext cx="719450" cy="23083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投资资金</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45" name="直接箭头连接符 44"/>
          <p:cNvCxnSpPr/>
          <p:nvPr/>
        </p:nvCxnSpPr>
        <p:spPr>
          <a:xfrm>
            <a:off x="6095422" y="4852428"/>
            <a:ext cx="0" cy="432927"/>
          </a:xfrm>
          <a:prstGeom prst="straightConnector1">
            <a:avLst/>
          </a:prstGeom>
          <a:noFill/>
          <a:ln w="19050" cap="flat" cmpd="sng" algn="ctr">
            <a:solidFill>
              <a:srgbClr val="CD9C15"/>
            </a:solidFill>
            <a:prstDash val="solid"/>
            <a:miter lim="800000"/>
            <a:tailEnd type="triangle"/>
          </a:ln>
          <a:effectLst/>
        </p:spPr>
      </p:cxnSp>
      <p:pic>
        <p:nvPicPr>
          <p:cNvPr id="46" name="图片 45"/>
          <p:cNvPicPr>
            <a:picLocks noChangeAspect="1"/>
          </p:cNvPicPr>
          <p:nvPr/>
        </p:nvPicPr>
        <p:blipFill>
          <a:blip r:embed="rId2"/>
          <a:stretch>
            <a:fillRect/>
          </a:stretch>
        </p:blipFill>
        <p:spPr>
          <a:xfrm>
            <a:off x="5292307" y="1231671"/>
            <a:ext cx="1582656" cy="537037"/>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Tc3M2Y5NzIzMDFlZjAyY2Q4Njk5ODkyYjFjNzBiNTQifQ=="/>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69.2962204724409,&quot;left&quot;:557.3907874015748,&quot;top&quot;:85.35188976377952,&quot;width&quot;:216.42196850393694}"/>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369.2962204724409,&quot;left&quot;:557.3907874015748,&quot;top&quot;:85.35188976377952,&quot;width&quot;:216.42196850393694}"/>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69.2962204724409,&quot;left&quot;:557.3907874015748,&quot;top&quot;:85.35188976377952,&quot;width&quot;:216.42196850393694}"/>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69.2962204724409,&quot;left&quot;:557.3907874015748,&quot;top&quot;:85.35188976377952,&quot;width&quot;:216.42196850393694}"/>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69.2962204724409,&quot;left&quot;:557.3907874015748,&quot;top&quot;:85.35188976377952,&quot;width&quot;:216.42196850393694}"/>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69.2962204724409,&quot;left&quot;:557.3907874015748,&quot;top&quot;:85.35188976377952,&quot;width&quot;:216.42196850393694}"/>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69.2962204724409,&quot;left&quot;:557.3907874015748,&quot;top&quot;:85.35188976377952,&quot;width&quot;:216.42196850393694}"/>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69.2962204724409,&quot;left&quot;:557.3907874015748,&quot;top&quot;:85.35188976377952,&quot;width&quot;:216.42196850393694}"/>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369.2962204724409,&quot;left&quot;:557.3907874015748,&quot;top&quot;:85.35188976377952,&quot;width&quot;:216.42196850393694}"/>
</p:tagLst>
</file>

<file path=ppt/theme/theme1.xml><?xml version="1.0" encoding="utf-8"?>
<a:theme xmlns:a="http://schemas.openxmlformats.org/drawingml/2006/main" name="2_自定义设计方案">
  <a:themeElements>
    <a:clrScheme name="红色">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njbft4gt">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1287</TotalTime>
  <Words>6082</Words>
  <Application>Microsoft Office PowerPoint</Application>
  <PresentationFormat>宽屏</PresentationFormat>
  <Paragraphs>426</Paragraphs>
  <Slides>33</Slides>
  <Notes>18</Notes>
  <HiddenSlides>0</HiddenSlides>
  <MMClips>1</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33</vt:i4>
      </vt:variant>
    </vt:vector>
  </HeadingPairs>
  <TitlesOfParts>
    <vt:vector size="42" baseType="lpstr">
      <vt:lpstr>FZLTHJW--GB1-0</vt:lpstr>
      <vt:lpstr>等线</vt:lpstr>
      <vt:lpstr>仿宋</vt:lpstr>
      <vt:lpstr>华文隶书</vt:lpstr>
      <vt:lpstr>微软雅黑</vt:lpstr>
      <vt:lpstr>Arial</vt:lpstr>
      <vt:lpstr>Calibri</vt:lpstr>
      <vt:lpstr>Impact</vt:lpstr>
      <vt:lpstr>2_自定义设计方案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Shaobin Wang(王少斌)</dc:creator>
  <cp:lastModifiedBy>少斌 王</cp:lastModifiedBy>
  <cp:revision>45</cp:revision>
  <dcterms:created xsi:type="dcterms:W3CDTF">2022-09-22T02:47:00Z</dcterms:created>
  <dcterms:modified xsi:type="dcterms:W3CDTF">2024-11-18T09:09:30Z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86C63C23C8BB4DBFACE1F141E63E501B_12</vt:lpwstr>
  </property>
  <property fmtid="{D5CDD505-2E9C-101B-9397-08002B2CF9AE}" pid="3" name="KSOProductBuildVer">
    <vt:lpwstr>2052-12.1.0.18608</vt:lpwstr>
  </property>
</Properties>
</file>